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56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안_라이브러리 통일" id="{867AD11E-7B82-4FA4-B68A-F6FF5364389E}">
          <p14:sldIdLst>
            <p14:sldId id="257"/>
            <p14:sldId id="258"/>
            <p14:sldId id="256"/>
          </p14:sldIdLst>
        </p14:section>
        <p14:section name="2안_기존 2.0 라이브러리 유지" id="{16ADE0C8-1020-4CA9-9F65-8BBBEF61E86F}">
          <p14:sldIdLst>
            <p14:sldId id="259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8EE"/>
    <a:srgbClr val="F2F2F2"/>
    <a:srgbClr val="FAF2E7"/>
    <a:srgbClr val="C0DDF9"/>
    <a:srgbClr val="F9F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A81F96-D9D8-4095-A226-DDD5BAEC5F4D}" v="3" dt="2026-01-26T11:13:52.8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150" d="100"/>
          <a:sy n="150" d="100"/>
        </p:scale>
        <p:origin x="55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5DC8D-A141-40A5-ABAB-DD9ED6BE1FDC}" type="datetimeFigureOut">
              <a:rPr lang="ko-KR" altLang="en-US" smtClean="0"/>
              <a:t>2026-01-27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82969-237B-4440-B0F2-E2849F58F2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250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5DC8D-A141-40A5-ABAB-DD9ED6BE1FDC}" type="datetimeFigureOut">
              <a:rPr lang="ko-KR" altLang="en-US" smtClean="0"/>
              <a:t>2026-01-27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82969-237B-4440-B0F2-E2849F58F2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209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5DC8D-A141-40A5-ABAB-DD9ED6BE1FDC}" type="datetimeFigureOut">
              <a:rPr lang="ko-KR" altLang="en-US" smtClean="0"/>
              <a:t>2026-01-27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82969-237B-4440-B0F2-E2849F58F2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45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5DC8D-A141-40A5-ABAB-DD9ED6BE1FDC}" type="datetimeFigureOut">
              <a:rPr lang="ko-KR" altLang="en-US" smtClean="0"/>
              <a:t>2026-01-27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82969-237B-4440-B0F2-E2849F58F2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247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5DC8D-A141-40A5-ABAB-DD9ED6BE1FDC}" type="datetimeFigureOut">
              <a:rPr lang="ko-KR" altLang="en-US" smtClean="0"/>
              <a:t>2026-01-27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82969-237B-4440-B0F2-E2849F58F2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36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5DC8D-A141-40A5-ABAB-DD9ED6BE1FDC}" type="datetimeFigureOut">
              <a:rPr lang="ko-KR" altLang="en-US" smtClean="0"/>
              <a:t>2026-01-27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82969-237B-4440-B0F2-E2849F58F2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870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5DC8D-A141-40A5-ABAB-DD9ED6BE1FDC}" type="datetimeFigureOut">
              <a:rPr lang="ko-KR" altLang="en-US" smtClean="0"/>
              <a:t>2026-01-27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82969-237B-4440-B0F2-E2849F58F2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143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5DC8D-A141-40A5-ABAB-DD9ED6BE1FDC}" type="datetimeFigureOut">
              <a:rPr lang="ko-KR" altLang="en-US" smtClean="0"/>
              <a:t>2026-01-27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82969-237B-4440-B0F2-E2849F58F2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397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5DC8D-A141-40A5-ABAB-DD9ED6BE1FDC}" type="datetimeFigureOut">
              <a:rPr lang="ko-KR" altLang="en-US" smtClean="0"/>
              <a:t>2026-01-27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82969-237B-4440-B0F2-E2849F58F2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105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5DC8D-A141-40A5-ABAB-DD9ED6BE1FDC}" type="datetimeFigureOut">
              <a:rPr lang="ko-KR" altLang="en-US" smtClean="0"/>
              <a:t>2026-01-27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82969-237B-4440-B0F2-E2849F58F2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171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5DC8D-A141-40A5-ABAB-DD9ED6BE1FDC}" type="datetimeFigureOut">
              <a:rPr lang="ko-KR" altLang="en-US" smtClean="0"/>
              <a:t>2026-01-27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82969-237B-4440-B0F2-E2849F58F2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592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5DC8D-A141-40A5-ABAB-DD9ED6BE1FDC}" type="datetimeFigureOut">
              <a:rPr lang="ko-KR" altLang="en-US" smtClean="0"/>
              <a:t>2026-01-27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82969-237B-4440-B0F2-E2849F58F2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77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17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microsoft.com/office/2007/relationships/hdphoto" Target="../media/hdphoto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microsoft.com/office/2007/relationships/hdphoto" Target="../media/hdphoto1.wdp"/><Relationship Id="rId19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84" y="699898"/>
            <a:ext cx="4961090" cy="31026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07818" y="124691"/>
            <a:ext cx="1116281" cy="25531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K-RS,</a:t>
            </a:r>
            <a:r>
              <a:rPr lang="ko-KR" altLang="en-US" sz="1200" b="1" dirty="0" err="1"/>
              <a:t>북클럽</a:t>
            </a:r>
            <a:endParaRPr lang="ko-KR" altLang="en-US" sz="12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267" y="723480"/>
            <a:ext cx="442149" cy="173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615" y="944088"/>
            <a:ext cx="2450182" cy="2723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060" y="943342"/>
            <a:ext cx="710540" cy="2731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63283" y="711604"/>
            <a:ext cx="460984" cy="215444"/>
          </a:xfrm>
          <a:prstGeom prst="rect">
            <a:avLst/>
          </a:prstGeom>
          <a:solidFill>
            <a:srgbClr val="F9F3E6"/>
          </a:solidFill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accent2"/>
                </a:solidFill>
              </a:rPr>
              <a:t>K-RS</a:t>
            </a:r>
            <a:endParaRPr lang="ko-KR" altLang="en-US" sz="800" b="1" dirty="0">
              <a:solidFill>
                <a:schemeClr val="accent2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15636" y="1620982"/>
            <a:ext cx="1378139" cy="1330036"/>
          </a:xfrm>
          <a:prstGeom prst="rect">
            <a:avLst/>
          </a:prstGeom>
          <a:solidFill>
            <a:srgbClr val="F9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6539" y="720518"/>
            <a:ext cx="1539731" cy="352474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15636" y="968497"/>
            <a:ext cx="3770416" cy="273994"/>
          </a:xfrm>
          <a:prstGeom prst="roundRect">
            <a:avLst>
              <a:gd name="adj" fmla="val 31837"/>
            </a:avLst>
          </a:prstGeom>
          <a:solidFill>
            <a:srgbClr val="C0DD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32759" y="1005466"/>
            <a:ext cx="17887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spc="-150" dirty="0">
                <a:latin typeface="+mn-ea"/>
              </a:rPr>
              <a:t>1</a:t>
            </a:r>
            <a:r>
              <a:rPr lang="ko-KR" altLang="en-US" sz="700" b="1" spc="-150" dirty="0">
                <a:latin typeface="+mn-ea"/>
              </a:rPr>
              <a:t>월  </a:t>
            </a:r>
            <a:r>
              <a:rPr lang="en-US" altLang="ko-KR" sz="700" b="1" spc="-150" dirty="0">
                <a:latin typeface="+mn-ea"/>
              </a:rPr>
              <a:t>21</a:t>
            </a:r>
            <a:r>
              <a:rPr lang="ko-KR" altLang="en-US" sz="700" b="1" spc="-150" dirty="0">
                <a:latin typeface="+mn-ea"/>
              </a:rPr>
              <a:t>일 수요일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203910" y="920337"/>
            <a:ext cx="245730" cy="402988"/>
          </a:xfrm>
          <a:prstGeom prst="roundRect">
            <a:avLst>
              <a:gd name="adj" fmla="val 263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436914" y="1005465"/>
            <a:ext cx="27873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spc="600" dirty="0">
                <a:latin typeface="+mn-ea"/>
              </a:rPr>
              <a:t>월  화      목  금  토  일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55803" y="903715"/>
            <a:ext cx="3351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b="1" dirty="0">
                <a:solidFill>
                  <a:schemeClr val="bg1"/>
                </a:solidFill>
              </a:rPr>
              <a:t>오늘</a:t>
            </a:r>
            <a:endParaRPr lang="en-US" altLang="ko-KR" sz="500" b="1" dirty="0">
              <a:solidFill>
                <a:schemeClr val="bg1"/>
              </a:solidFill>
            </a:endParaRPr>
          </a:p>
          <a:p>
            <a:pPr algn="ctr"/>
            <a:endParaRPr lang="en-US" altLang="ko-KR" sz="3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수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68046" y="1494419"/>
            <a:ext cx="1325729" cy="1543792"/>
          </a:xfrm>
          <a:prstGeom prst="roundRect">
            <a:avLst>
              <a:gd name="adj" fmla="val 4126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코어북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020" y="1297087"/>
            <a:ext cx="933580" cy="32389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449" y="3190952"/>
            <a:ext cx="4824525" cy="611571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623454" y="3227923"/>
            <a:ext cx="890650" cy="59376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23454" y="3554557"/>
            <a:ext cx="868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dirty="0"/>
              <a:t>다람이와 비밀편지</a:t>
            </a:r>
            <a:endParaRPr lang="en-US" altLang="ko-KR" sz="600" b="1" dirty="0"/>
          </a:p>
          <a:p>
            <a:pPr algn="ctr"/>
            <a:r>
              <a:rPr lang="en-US" altLang="ko-KR" sz="600" b="1" dirty="0"/>
              <a:t>(</a:t>
            </a:r>
            <a:r>
              <a:rPr lang="ko-KR" altLang="en-US" sz="600" b="1" dirty="0"/>
              <a:t>리텔링 활동</a:t>
            </a:r>
            <a:r>
              <a:rPr lang="en-US" altLang="ko-KR" sz="600" b="1" dirty="0"/>
              <a:t>)</a:t>
            </a:r>
            <a:endParaRPr lang="ko-KR" altLang="en-US" sz="600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675889" y="3232338"/>
            <a:ext cx="890650" cy="59376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2758548" y="3228988"/>
            <a:ext cx="890650" cy="59376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348416" y="147830"/>
            <a:ext cx="4221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진단 </a:t>
            </a:r>
            <a:r>
              <a:rPr lang="en-US" altLang="ko-KR" sz="900" b="1" dirty="0"/>
              <a:t>&gt; K-RS </a:t>
            </a:r>
            <a:r>
              <a:rPr lang="ko-KR" altLang="en-US" sz="900" b="1" dirty="0"/>
              <a:t>본인 단계 </a:t>
            </a:r>
            <a:r>
              <a:rPr lang="en-US" altLang="ko-KR" sz="900" b="1" dirty="0"/>
              <a:t>&gt; </a:t>
            </a:r>
            <a:r>
              <a:rPr lang="ko-KR" altLang="en-US" sz="900" b="1" dirty="0" err="1"/>
              <a:t>주차별</a:t>
            </a:r>
            <a:r>
              <a:rPr lang="ko-KR" altLang="en-US" sz="900" b="1" dirty="0"/>
              <a:t> 진도 노출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75889" y="3558074"/>
            <a:ext cx="868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dirty="0"/>
              <a:t>숨은 그림 찾기</a:t>
            </a:r>
            <a:endParaRPr lang="en-US" altLang="ko-KR" sz="600" b="1" dirty="0"/>
          </a:p>
          <a:p>
            <a:pPr algn="ctr"/>
            <a:r>
              <a:rPr lang="en-US" altLang="ko-KR" sz="600" b="1" dirty="0"/>
              <a:t>(</a:t>
            </a:r>
            <a:r>
              <a:rPr lang="ko-KR" altLang="en-US" sz="600" b="1" dirty="0"/>
              <a:t>행간읽기</a:t>
            </a:r>
            <a:r>
              <a:rPr lang="en-US" altLang="ko-KR" sz="600" b="1" dirty="0"/>
              <a:t>)</a:t>
            </a:r>
            <a:endParaRPr lang="ko-KR" altLang="en-US" sz="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773853" y="3554557"/>
            <a:ext cx="868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dirty="0"/>
              <a:t>퀴즈 퀴즈</a:t>
            </a:r>
            <a:r>
              <a:rPr lang="en-US" altLang="ko-KR" sz="600" b="1" dirty="0"/>
              <a:t>!</a:t>
            </a:r>
          </a:p>
          <a:p>
            <a:pPr algn="ctr"/>
            <a:r>
              <a:rPr lang="en-US" altLang="ko-KR" sz="600" b="1" dirty="0"/>
              <a:t>(</a:t>
            </a:r>
            <a:r>
              <a:rPr lang="ko-KR" altLang="en-US" sz="600" b="1" dirty="0"/>
              <a:t>질문 렌즈</a:t>
            </a:r>
            <a:r>
              <a:rPr lang="en-US" altLang="ko-KR" sz="600" b="1" dirty="0"/>
              <a:t>)</a:t>
            </a:r>
            <a:endParaRPr lang="ko-KR" altLang="en-US" sz="600" b="1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1887545" y="1701594"/>
            <a:ext cx="3422839" cy="1369168"/>
          </a:xfrm>
          <a:prstGeom prst="roundRect">
            <a:avLst>
              <a:gd name="adj" fmla="val 4126"/>
            </a:avLst>
          </a:prstGeom>
          <a:noFill/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3325091" y="1573989"/>
            <a:ext cx="1738357" cy="255209"/>
          </a:xfrm>
          <a:prstGeom prst="roundRect">
            <a:avLst>
              <a:gd name="adj" fmla="val 4126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/>
              <a:t>레벨별</a:t>
            </a:r>
            <a:r>
              <a:rPr lang="ko-KR" altLang="en-US" sz="1050" b="1" dirty="0"/>
              <a:t> 추천 도서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1316046" y="2604639"/>
            <a:ext cx="530139" cy="404062"/>
            <a:chOff x="2700338" y="4108091"/>
            <a:chExt cx="530139" cy="404062"/>
          </a:xfrm>
        </p:grpSpPr>
        <p:sp>
          <p:nvSpPr>
            <p:cNvPr id="48" name="타원 47"/>
            <p:cNvSpPr/>
            <p:nvPr/>
          </p:nvSpPr>
          <p:spPr>
            <a:xfrm>
              <a:off x="2700338" y="4108091"/>
              <a:ext cx="409575" cy="404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00338" y="4169782"/>
              <a:ext cx="5301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/>
                <a:t>30P</a:t>
              </a:r>
              <a:endParaRPr lang="ko-KR" altLang="en-US" sz="1100" b="1" dirty="0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745989" y="2635113"/>
            <a:ext cx="530139" cy="327626"/>
            <a:chOff x="2700338" y="4123328"/>
            <a:chExt cx="530139" cy="327626"/>
          </a:xfrm>
        </p:grpSpPr>
        <p:sp>
          <p:nvSpPr>
            <p:cNvPr id="51" name="타원 50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700338" y="4169782"/>
              <a:ext cx="5301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/>
                <a:t>20P</a:t>
              </a:r>
              <a:endParaRPr lang="ko-KR" altLang="en-US" sz="900" b="1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754727" y="2519581"/>
            <a:ext cx="530139" cy="327626"/>
            <a:chOff x="2700338" y="4123328"/>
            <a:chExt cx="530139" cy="327626"/>
          </a:xfrm>
        </p:grpSpPr>
        <p:sp>
          <p:nvSpPr>
            <p:cNvPr id="54" name="타원 53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700338" y="4169782"/>
              <a:ext cx="5301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/>
                <a:t>15P</a:t>
              </a:r>
              <a:endParaRPr lang="ko-KR" altLang="en-US" sz="900" b="1" dirty="0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869160" y="2527156"/>
            <a:ext cx="530139" cy="327626"/>
            <a:chOff x="2700338" y="4123328"/>
            <a:chExt cx="530139" cy="327626"/>
          </a:xfrm>
        </p:grpSpPr>
        <p:sp>
          <p:nvSpPr>
            <p:cNvPr id="57" name="타원 56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700338" y="4169782"/>
              <a:ext cx="5301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/>
                <a:t>17P</a:t>
              </a:r>
              <a:endParaRPr lang="ko-KR" altLang="en-US" sz="900" b="1" dirty="0"/>
            </a:p>
          </p:txBody>
        </p:sp>
      </p:grpSp>
      <p:sp>
        <p:nvSpPr>
          <p:cNvPr id="61" name="모서리가 둥근 직사각형 60"/>
          <p:cNvSpPr/>
          <p:nvPr/>
        </p:nvSpPr>
        <p:spPr>
          <a:xfrm>
            <a:off x="3960421" y="3565280"/>
            <a:ext cx="1261047" cy="1338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3982664" y="3563296"/>
            <a:ext cx="274440" cy="13388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4224239" y="3533704"/>
            <a:ext cx="223040" cy="201502"/>
          </a:xfrm>
          <a:prstGeom prst="roundRect">
            <a:avLst>
              <a:gd name="adj" fmla="val 4024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/>
          </a:p>
        </p:txBody>
      </p:sp>
      <p:sp>
        <p:nvSpPr>
          <p:cNvPr id="64" name="직사각형 63"/>
          <p:cNvSpPr/>
          <p:nvPr/>
        </p:nvSpPr>
        <p:spPr>
          <a:xfrm>
            <a:off x="4151710" y="3522516"/>
            <a:ext cx="39305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13%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806546" y="3366657"/>
            <a:ext cx="5212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Lv.3</a:t>
            </a:r>
            <a:endParaRPr lang="ko-KR" altLang="en-US" sz="8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4975699" y="3378691"/>
            <a:ext cx="5212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Lv.4</a:t>
            </a:r>
            <a:endParaRPr lang="ko-KR" altLang="en-US" sz="800" b="1" dirty="0"/>
          </a:p>
        </p:txBody>
      </p:sp>
      <p:sp>
        <p:nvSpPr>
          <p:cNvPr id="70" name="Rectangle 1">
            <a:extLst>
              <a:ext uri="{FF2B5EF4-FFF2-40B4-BE49-F238E27FC236}">
                <a16:creationId xmlns:a16="http://schemas.microsoft.com/office/drawing/2014/main" id="{645D2794-87C1-671C-AA43-9DDA8C1A0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5975" y="3723840"/>
            <a:ext cx="112977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 </a:t>
            </a:r>
            <a:endParaRPr kumimoji="0" lang="en-US" altLang="ko-KR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Rectangle 1">
            <a:extLst>
              <a:ext uri="{FF2B5EF4-FFF2-40B4-BE49-F238E27FC236}">
                <a16:creationId xmlns:a16="http://schemas.microsoft.com/office/drawing/2014/main" id="{645D2794-87C1-671C-AA43-9DDA8C1A0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7832" y="3717117"/>
            <a:ext cx="112977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 </a:t>
            </a:r>
            <a:endParaRPr kumimoji="0" lang="en-US" altLang="ko-KR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839705" y="3203119"/>
            <a:ext cx="187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u="sng"/>
              <a:t>나의 독서 레벨</a:t>
            </a: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507" y="699898"/>
            <a:ext cx="5207604" cy="3243189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5496981" y="943343"/>
            <a:ext cx="5060183" cy="2999744"/>
          </a:xfrm>
          <a:prstGeom prst="rect">
            <a:avLst/>
          </a:prstGeom>
          <a:solidFill>
            <a:srgbClr val="F9E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6810197" y="718564"/>
            <a:ext cx="460984" cy="200055"/>
          </a:xfrm>
          <a:prstGeom prst="rect">
            <a:avLst/>
          </a:prstGeom>
          <a:solidFill>
            <a:srgbClr val="F9E8EE"/>
          </a:solidFill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K-RS</a:t>
            </a:r>
            <a:endParaRPr lang="ko-KR" altLang="en-US" sz="700" b="1" dirty="0"/>
          </a:p>
        </p:txBody>
      </p:sp>
      <p:sp>
        <p:nvSpPr>
          <p:cNvPr id="77" name="직사각형 76"/>
          <p:cNvSpPr/>
          <p:nvPr/>
        </p:nvSpPr>
        <p:spPr>
          <a:xfrm>
            <a:off x="8141932" y="706400"/>
            <a:ext cx="1270047" cy="236942"/>
          </a:xfrm>
          <a:prstGeom prst="rect">
            <a:avLst/>
          </a:prstGeom>
          <a:solidFill>
            <a:srgbClr val="F9E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7244307" y="728985"/>
            <a:ext cx="961541" cy="200055"/>
          </a:xfrm>
          <a:prstGeom prst="rect">
            <a:avLst/>
          </a:prstGeom>
          <a:solidFill>
            <a:srgbClr val="F9E8EE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/>
                </a:solidFill>
              </a:rPr>
              <a:t>라이브러리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5458782" y="1049790"/>
            <a:ext cx="5098382" cy="273994"/>
          </a:xfrm>
          <a:prstGeom prst="roundRect">
            <a:avLst>
              <a:gd name="adj" fmla="val 31837"/>
            </a:avLst>
          </a:prstGeom>
          <a:solidFill>
            <a:srgbClr val="C0DD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Pre-K1   K1-1   K1-2   K2-1   K2-2                K3-2  K4-1  K4-2  K5-1  K5-2  K6-1  K6-2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7585743" y="968497"/>
            <a:ext cx="489477" cy="402988"/>
          </a:xfrm>
          <a:prstGeom prst="roundRect">
            <a:avLst>
              <a:gd name="adj" fmla="val 263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7610625" y="968497"/>
            <a:ext cx="43747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b="1" dirty="0">
                <a:solidFill>
                  <a:schemeClr val="bg1"/>
                </a:solidFill>
              </a:rPr>
              <a:t>내 레벨</a:t>
            </a:r>
            <a:endParaRPr lang="en-US" altLang="ko-KR" sz="500" b="1" dirty="0">
              <a:solidFill>
                <a:schemeClr val="bg1"/>
              </a:solidFill>
            </a:endParaRPr>
          </a:p>
          <a:p>
            <a:pPr algn="ctr"/>
            <a:endParaRPr lang="en-US" altLang="ko-KR" sz="3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K3-1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5458782" y="1388107"/>
            <a:ext cx="252078" cy="252078"/>
            <a:chOff x="9109841" y="1388107"/>
            <a:chExt cx="252078" cy="252078"/>
          </a:xfrm>
        </p:grpSpPr>
        <p:sp>
          <p:nvSpPr>
            <p:cNvPr id="86" name="타원 85"/>
            <p:cNvSpPr/>
            <p:nvPr/>
          </p:nvSpPr>
          <p:spPr>
            <a:xfrm>
              <a:off x="9109841" y="1388107"/>
              <a:ext cx="252078" cy="2520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97326">
                          <a14:foregroundMark x1="40642" y1="51864" x2="40642" y2="51864"/>
                          <a14:foregroundMark x1="21925" y1="20339" x2="21925" y2="20339"/>
                          <a14:foregroundMark x1="71123" y1="85085" x2="71123" y2="85085"/>
                          <a14:backgroundMark x1="39305" y1="6441" x2="39305" y2="644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144752" y="1430231"/>
              <a:ext cx="182256" cy="143758"/>
            </a:xfrm>
            <a:prstGeom prst="rect">
              <a:avLst/>
            </a:prstGeom>
          </p:spPr>
        </p:pic>
      </p:grpSp>
      <p:sp>
        <p:nvSpPr>
          <p:cNvPr id="87" name="모서리가 둥근 직사각형 86"/>
          <p:cNvSpPr/>
          <p:nvPr/>
        </p:nvSpPr>
        <p:spPr>
          <a:xfrm>
            <a:off x="5749825" y="1435856"/>
            <a:ext cx="1589458" cy="14375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/>
                </a:solidFill>
              </a:rPr>
              <a:t>K3-1</a:t>
            </a:r>
            <a:r>
              <a:rPr lang="ko-KR" altLang="en-US" sz="800" b="1" dirty="0">
                <a:solidFill>
                  <a:schemeClr val="tx1"/>
                </a:solidFill>
              </a:rPr>
              <a:t> </a:t>
            </a:r>
            <a:r>
              <a:rPr lang="en-US" altLang="ko-KR" sz="800" b="1" dirty="0">
                <a:solidFill>
                  <a:schemeClr val="tx1"/>
                </a:solidFill>
              </a:rPr>
              <a:t>&gt; </a:t>
            </a:r>
            <a:r>
              <a:rPr lang="ko-KR" altLang="en-US" sz="800" b="1" dirty="0">
                <a:solidFill>
                  <a:schemeClr val="tx1"/>
                </a:solidFill>
              </a:rPr>
              <a:t>수학영역 </a:t>
            </a:r>
            <a:r>
              <a:rPr lang="en-US" altLang="ko-KR" sz="800" b="1" dirty="0">
                <a:solidFill>
                  <a:schemeClr val="tx1"/>
                </a:solidFill>
              </a:rPr>
              <a:t>&gt; </a:t>
            </a:r>
            <a:r>
              <a:rPr lang="ko-KR" altLang="en-US" sz="800" b="1" dirty="0">
                <a:solidFill>
                  <a:schemeClr val="tx1"/>
                </a:solidFill>
              </a:rPr>
              <a:t>도서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2506149" y="717595"/>
            <a:ext cx="648854" cy="184666"/>
          </a:xfrm>
          <a:prstGeom prst="rect">
            <a:avLst/>
          </a:prstGeom>
          <a:solidFill>
            <a:srgbClr val="FAF2E7"/>
          </a:solidFill>
        </p:spPr>
        <p:txBody>
          <a:bodyPr wrap="square" rtlCol="0">
            <a:spAutoFit/>
          </a:bodyPr>
          <a:lstStyle/>
          <a:p>
            <a:r>
              <a:rPr lang="ko-KR" altLang="en-US" sz="600" b="1"/>
              <a:t>마이레포트</a:t>
            </a:r>
            <a:endParaRPr lang="ko-KR" altLang="en-US" sz="600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7881421" y="724098"/>
            <a:ext cx="648854" cy="184666"/>
          </a:xfrm>
          <a:prstGeom prst="rect">
            <a:avLst/>
          </a:prstGeom>
          <a:solidFill>
            <a:srgbClr val="F9E8EE"/>
          </a:solidFill>
        </p:spPr>
        <p:txBody>
          <a:bodyPr wrap="square" rtlCol="0">
            <a:spAutoFit/>
          </a:bodyPr>
          <a:lstStyle/>
          <a:p>
            <a:r>
              <a:rPr lang="ko-KR" altLang="en-US" sz="600" b="1"/>
              <a:t>마이레포트</a:t>
            </a:r>
            <a:endParaRPr lang="ko-KR" altLang="en-US" sz="600" b="1" dirty="0"/>
          </a:p>
        </p:txBody>
      </p:sp>
      <p:grpSp>
        <p:nvGrpSpPr>
          <p:cNvPr id="111" name="그룹 110"/>
          <p:cNvGrpSpPr/>
          <p:nvPr/>
        </p:nvGrpSpPr>
        <p:grpSpPr>
          <a:xfrm>
            <a:off x="5486502" y="1669667"/>
            <a:ext cx="4987534" cy="2065539"/>
            <a:chOff x="284794" y="2380245"/>
            <a:chExt cx="7095998" cy="3492966"/>
          </a:xfrm>
        </p:grpSpPr>
        <p:pic>
          <p:nvPicPr>
            <p:cNvPr id="93" name="그림 92" descr="텍스트, 만화 영화, 소설, 그래픽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FAB336B-7514-D29D-492C-CDFEABED9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70454" y="2390309"/>
              <a:ext cx="4855584" cy="1296144"/>
            </a:xfrm>
            <a:prstGeom prst="rect">
              <a:avLst/>
            </a:prstGeom>
          </p:spPr>
        </p:pic>
        <p:pic>
          <p:nvPicPr>
            <p:cNvPr id="94" name="그림 93" descr="텍스트, 만화 영화, 책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195D2A5-E484-3B88-163F-44453AA60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4794" y="2380245"/>
              <a:ext cx="2200999" cy="1296144"/>
            </a:xfrm>
            <a:prstGeom prst="rect">
              <a:avLst/>
            </a:prstGeom>
          </p:spPr>
        </p:pic>
        <p:pic>
          <p:nvPicPr>
            <p:cNvPr id="95" name="그림 94" descr="텍스트, 만화 영화, 소설, 그래픽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4A2797D-DC52-F5F9-7D1D-0F7E90CE8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25208" y="4131512"/>
              <a:ext cx="4855584" cy="1296144"/>
            </a:xfrm>
            <a:prstGeom prst="rect">
              <a:avLst/>
            </a:prstGeom>
          </p:spPr>
        </p:pic>
        <p:pic>
          <p:nvPicPr>
            <p:cNvPr id="96" name="그림 95" descr="텍스트, 만화 영화, 책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4E3E542-44BB-A956-A162-D5271325C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8667" y="4131512"/>
              <a:ext cx="2200999" cy="1296144"/>
            </a:xfrm>
            <a:prstGeom prst="rect">
              <a:avLst/>
            </a:prstGeom>
          </p:spPr>
        </p:pic>
        <p:pic>
          <p:nvPicPr>
            <p:cNvPr id="97" name="그림 96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99E1BF6-8583-E8F3-2D74-2506F0E75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314175" y="3742811"/>
              <a:ext cx="821946" cy="310603"/>
            </a:xfrm>
            <a:prstGeom prst="rect">
              <a:avLst/>
            </a:prstGeom>
          </p:spPr>
        </p:pic>
        <p:pic>
          <p:nvPicPr>
            <p:cNvPr id="98" name="그림 97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EB10DDA-AD1C-5F8F-CA87-615CCCEAA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1415355" y="3756441"/>
              <a:ext cx="821946" cy="310603"/>
            </a:xfrm>
            <a:prstGeom prst="rect">
              <a:avLst/>
            </a:prstGeom>
          </p:spPr>
        </p:pic>
        <p:pic>
          <p:nvPicPr>
            <p:cNvPr id="99" name="그림 98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B2883EC-D11D-A20F-48F8-633471578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2496998" y="3754184"/>
              <a:ext cx="821946" cy="310603"/>
            </a:xfrm>
            <a:prstGeom prst="rect">
              <a:avLst/>
            </a:prstGeom>
          </p:spPr>
        </p:pic>
        <p:pic>
          <p:nvPicPr>
            <p:cNvPr id="100" name="그림 99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1618821-8ECB-E31E-18AE-F49C604A7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3520846" y="3737874"/>
              <a:ext cx="821946" cy="310603"/>
            </a:xfrm>
            <a:prstGeom prst="rect">
              <a:avLst/>
            </a:prstGeom>
          </p:spPr>
        </p:pic>
        <p:pic>
          <p:nvPicPr>
            <p:cNvPr id="101" name="그림 100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8801014-E3E3-95D0-27CD-394963FB0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4546904" y="3737873"/>
              <a:ext cx="821946" cy="310603"/>
            </a:xfrm>
            <a:prstGeom prst="rect">
              <a:avLst/>
            </a:prstGeom>
          </p:spPr>
        </p:pic>
        <p:pic>
          <p:nvPicPr>
            <p:cNvPr id="102" name="그림 101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B0BB8DF-6ED1-F818-C01F-C72E52F6E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5592296" y="3702088"/>
              <a:ext cx="821946" cy="310603"/>
            </a:xfrm>
            <a:prstGeom prst="rect">
              <a:avLst/>
            </a:prstGeom>
          </p:spPr>
        </p:pic>
        <p:pic>
          <p:nvPicPr>
            <p:cNvPr id="103" name="그림 102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5B8B493-4AB9-0BCD-56A5-067FB22F8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6498732" y="3713037"/>
              <a:ext cx="821946" cy="310603"/>
            </a:xfrm>
            <a:prstGeom prst="rect">
              <a:avLst/>
            </a:prstGeom>
          </p:spPr>
        </p:pic>
        <p:pic>
          <p:nvPicPr>
            <p:cNvPr id="104" name="그림 103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C5212F8-2692-C86C-3BA6-5E2ED10F6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416496" y="5562608"/>
              <a:ext cx="821946" cy="310603"/>
            </a:xfrm>
            <a:prstGeom prst="rect">
              <a:avLst/>
            </a:prstGeom>
          </p:spPr>
        </p:pic>
        <p:pic>
          <p:nvPicPr>
            <p:cNvPr id="105" name="그림 104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A657097-035E-5A9F-D35A-9C4F618BC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1548208" y="5562608"/>
              <a:ext cx="821946" cy="310603"/>
            </a:xfrm>
            <a:prstGeom prst="rect">
              <a:avLst/>
            </a:prstGeom>
          </p:spPr>
        </p:pic>
        <p:pic>
          <p:nvPicPr>
            <p:cNvPr id="106" name="그림 105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B3FB7DC-42B8-205A-3856-58CAAC521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2542605" y="5535528"/>
              <a:ext cx="821946" cy="310603"/>
            </a:xfrm>
            <a:prstGeom prst="rect">
              <a:avLst/>
            </a:prstGeom>
          </p:spPr>
        </p:pic>
        <p:pic>
          <p:nvPicPr>
            <p:cNvPr id="107" name="그림 106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A8E7467-E82F-51DC-9BB6-C66EC104B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3662257" y="5562608"/>
              <a:ext cx="821946" cy="310603"/>
            </a:xfrm>
            <a:prstGeom prst="rect">
              <a:avLst/>
            </a:prstGeom>
          </p:spPr>
        </p:pic>
        <p:pic>
          <p:nvPicPr>
            <p:cNvPr id="108" name="그림 107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56CF6F7-32A1-E20E-E07C-890320CF9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4676138" y="5546477"/>
              <a:ext cx="821946" cy="310603"/>
            </a:xfrm>
            <a:prstGeom prst="rect">
              <a:avLst/>
            </a:prstGeom>
          </p:spPr>
        </p:pic>
        <p:pic>
          <p:nvPicPr>
            <p:cNvPr id="109" name="그림 108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6377567-187F-0985-8F28-F1776468A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5711358" y="5546476"/>
              <a:ext cx="821946" cy="310603"/>
            </a:xfrm>
            <a:prstGeom prst="rect">
              <a:avLst/>
            </a:prstGeom>
          </p:spPr>
        </p:pic>
        <p:pic>
          <p:nvPicPr>
            <p:cNvPr id="110" name="그림 109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853F4E8-922C-A684-811C-5FA525A4A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6546075" y="5537432"/>
              <a:ext cx="821946" cy="310603"/>
            </a:xfrm>
            <a:prstGeom prst="rect">
              <a:avLst/>
            </a:prstGeom>
          </p:spPr>
        </p:pic>
      </p:grpSp>
      <p:pic>
        <p:nvPicPr>
          <p:cNvPr id="84" name="그림 83">
            <a:extLst>
              <a:ext uri="{FF2B5EF4-FFF2-40B4-BE49-F238E27FC236}">
                <a16:creationId xmlns:a16="http://schemas.microsoft.com/office/drawing/2014/main" id="{41DE54FB-E67B-55FF-ED93-6851BA16C37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316" b="89788" l="26255" r="69981">
                        <a14:foregroundMark x1="56178" y1="29443" x2="56178" y2="29443"/>
                        <a14:foregroundMark x1="66120" y1="30371" x2="66120" y2="30371"/>
                        <a14:foregroundMark x1="64865" y1="34218" x2="64865" y2="34218"/>
                        <a14:foregroundMark x1="66120" y1="41512" x2="66120" y2="41512"/>
                        <a14:foregroundMark x1="69981" y1="12202" x2="69981" y2="12202"/>
                        <a14:foregroundMark x1="56660" y1="48011" x2="56660" y2="48011"/>
                        <a14:foregroundMark x1="52606" y1="7294" x2="52606" y2="7294"/>
                        <a14:foregroundMark x1="51834" y1="3316" x2="51834" y2="3316"/>
                        <a14:foregroundMark x1="51834" y1="3316" x2="51834" y2="3316"/>
                        <a14:backgroundMark x1="63803" y1="8488" x2="63803" y2="8488"/>
                        <a14:backgroundMark x1="64575" y1="10212" x2="64575" y2="10212"/>
                        <a14:backgroundMark x1="64189" y1="16711" x2="64189" y2="16711"/>
                        <a14:backgroundMark x1="64189" y1="16711" x2="64189" y2="16711"/>
                        <a14:backgroundMark x1="64189" y1="16711" x2="64189" y2="16711"/>
                        <a14:backgroundMark x1="64189" y1="16711" x2="64189" y2="16711"/>
                        <a14:backgroundMark x1="64575" y1="8886" x2="64575" y2="8886"/>
                        <a14:backgroundMark x1="64575" y1="8886" x2="64575" y2="8886"/>
                        <a14:backgroundMark x1="64575" y1="8886" x2="64575" y2="8886"/>
                        <a14:backgroundMark x1="35811" y1="61804" x2="35811" y2="61804"/>
                        <a14:backgroundMark x1="66699" y1="30371" x2="66699" y2="30371"/>
                        <a14:backgroundMark x1="64479" y1="11008" x2="64479" y2="11008"/>
                        <a14:backgroundMark x1="64479" y1="11008" x2="64479" y2="11008"/>
                        <a14:backgroundMark x1="64479" y1="11008" x2="64479" y2="11008"/>
                        <a14:backgroundMark x1="64189" y1="8753" x2="64189" y2="8753"/>
                        <a14:backgroundMark x1="64189" y1="8753" x2="64189" y2="8753"/>
                        <a14:backgroundMark x1="64189" y1="8753" x2="64189" y2="8753"/>
                        <a14:backgroundMark x1="64189" y1="8753" x2="64189" y2="8753"/>
                        <a14:backgroundMark x1="64189" y1="8753" x2="64189" y2="8753"/>
                        <a14:backgroundMark x1="63610" y1="17905" x2="63610" y2="17905"/>
                        <a14:backgroundMark x1="63610" y1="17905" x2="63610" y2="17905"/>
                        <a14:backgroundMark x1="63610" y1="15915" x2="63610" y2="15915"/>
                        <a14:backgroundMark x1="66023" y1="10743" x2="66023" y2="10743"/>
                        <a14:backgroundMark x1="64479" y1="9814" x2="64479" y2="9814"/>
                        <a14:backgroundMark x1="65927" y1="31034" x2="65927" y2="31034"/>
                        <a14:backgroundMark x1="66699" y1="42042" x2="66699" y2="42042"/>
                        <a14:backgroundMark x1="66699" y1="42042" x2="66699" y2="42042"/>
                        <a14:backgroundMark x1="66699" y1="42042" x2="66699" y2="42042"/>
                        <a14:backgroundMark x1="62162" y1="13926" x2="62162" y2="13926"/>
                        <a14:backgroundMark x1="62162" y1="13926" x2="62162" y2="13926"/>
                        <a14:backgroundMark x1="62162" y1="13926" x2="63803" y2="15782"/>
                        <a14:backgroundMark x1="63803" y1="15782" x2="63803" y2="15782"/>
                        <a14:backgroundMark x1="63803" y1="15782" x2="63803" y2="15782"/>
                        <a14:backgroundMark x1="63803" y1="15782" x2="63803" y2="15782"/>
                        <a14:backgroundMark x1="64479" y1="8223" x2="64479" y2="8223"/>
                        <a14:backgroundMark x1="64479" y1="8223" x2="64479" y2="8223"/>
                        <a14:backgroundMark x1="64479" y1="8223" x2="64189" y2="9814"/>
                        <a14:backgroundMark x1="64189" y1="9814" x2="64189" y2="9814"/>
                        <a14:backgroundMark x1="64189" y1="9814" x2="64189" y2="9814"/>
                        <a14:backgroundMark x1="64189" y1="9814" x2="64189" y2="9814"/>
                        <a14:backgroundMark x1="64189" y1="9814" x2="64189" y2="9814"/>
                        <a14:backgroundMark x1="64189" y1="9814" x2="70270" y2="25597"/>
                        <a14:backgroundMark x1="70270" y1="25597" x2="64286" y2="17374"/>
                        <a14:backgroundMark x1="62645" y1="17241" x2="62645" y2="17241"/>
                        <a14:backgroundMark x1="65541" y1="22812" x2="65541" y2="22812"/>
                        <a14:backgroundMark x1="65541" y1="22812" x2="65541" y2="22812"/>
                        <a14:backgroundMark x1="65541" y1="22812" x2="65541" y2="22812"/>
                        <a14:backgroundMark x1="65541" y1="22812" x2="65541" y2="22812"/>
                        <a14:backgroundMark x1="63127" y1="16844" x2="63127" y2="16844"/>
                        <a14:backgroundMark x1="65734" y1="31300" x2="65734" y2="31300"/>
                        <a14:backgroundMark x1="62838" y1="16976" x2="62838" y2="16976"/>
                        <a14:backgroundMark x1="62838" y1="16976" x2="62838" y2="16976"/>
                        <a14:backgroundMark x1="62838" y1="16976" x2="62838" y2="16976"/>
                        <a14:backgroundMark x1="62838" y1="16976" x2="62838" y2="16976"/>
                        <a14:backgroundMark x1="62838" y1="16976" x2="62838" y2="16976"/>
                        <a14:backgroundMark x1="68436" y1="15782" x2="68436" y2="15782"/>
                        <a14:backgroundMark x1="66313" y1="41910" x2="66602" y2="30371"/>
                        <a14:backgroundMark x1="66602" y1="30371" x2="66602" y2="30371"/>
                        <a14:backgroundMark x1="66602" y1="30371" x2="66602" y2="30371"/>
                        <a14:backgroundMark x1="66023" y1="30902" x2="62838" y2="18170"/>
                        <a14:backgroundMark x1="62838" y1="18170" x2="66023" y2="22944"/>
                        <a14:backgroundMark x1="66023" y1="22944" x2="66023" y2="22944"/>
                        <a14:backgroundMark x1="66023" y1="22944" x2="66023" y2="22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91" r="31060"/>
          <a:stretch/>
        </p:blipFill>
        <p:spPr>
          <a:xfrm>
            <a:off x="4384211" y="2564548"/>
            <a:ext cx="1054291" cy="1628285"/>
          </a:xfrm>
          <a:prstGeom prst="rect">
            <a:avLst/>
          </a:prstGeom>
        </p:spPr>
      </p:pic>
      <p:grpSp>
        <p:nvGrpSpPr>
          <p:cNvPr id="85" name="그룹 84"/>
          <p:cNvGrpSpPr/>
          <p:nvPr/>
        </p:nvGrpSpPr>
        <p:grpSpPr>
          <a:xfrm>
            <a:off x="5980111" y="2208335"/>
            <a:ext cx="417011" cy="257713"/>
            <a:chOff x="2677691" y="4123328"/>
            <a:chExt cx="530139" cy="327626"/>
          </a:xfrm>
        </p:grpSpPr>
        <p:sp>
          <p:nvSpPr>
            <p:cNvPr id="88" name="타원 87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677691" y="4166647"/>
              <a:ext cx="53013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15P</a:t>
              </a:r>
              <a:endParaRPr lang="ko-KR" altLang="en-US" sz="600" b="1" dirty="0"/>
            </a:p>
          </p:txBody>
        </p:sp>
      </p:grpSp>
      <p:grpSp>
        <p:nvGrpSpPr>
          <p:cNvPr id="112" name="그룹 111"/>
          <p:cNvGrpSpPr/>
          <p:nvPr/>
        </p:nvGrpSpPr>
        <p:grpSpPr>
          <a:xfrm>
            <a:off x="6735175" y="2211494"/>
            <a:ext cx="417011" cy="257713"/>
            <a:chOff x="2677691" y="4123328"/>
            <a:chExt cx="530139" cy="327626"/>
          </a:xfrm>
        </p:grpSpPr>
        <p:sp>
          <p:nvSpPr>
            <p:cNvPr id="113" name="타원 112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677691" y="4166647"/>
              <a:ext cx="530139" cy="23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10P</a:t>
              </a:r>
              <a:endParaRPr lang="ko-KR" altLang="en-US" sz="600" b="1" dirty="0"/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7457676" y="2219369"/>
            <a:ext cx="417011" cy="257713"/>
            <a:chOff x="2677691" y="4123328"/>
            <a:chExt cx="530139" cy="327626"/>
          </a:xfrm>
        </p:grpSpPr>
        <p:sp>
          <p:nvSpPr>
            <p:cNvPr id="116" name="타원 115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77691" y="4166647"/>
              <a:ext cx="53013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15P</a:t>
              </a:r>
              <a:endParaRPr lang="ko-KR" altLang="en-US" sz="600" b="1" dirty="0"/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8212740" y="2222528"/>
            <a:ext cx="417011" cy="257713"/>
            <a:chOff x="2677691" y="4123328"/>
            <a:chExt cx="530139" cy="327626"/>
          </a:xfrm>
        </p:grpSpPr>
        <p:sp>
          <p:nvSpPr>
            <p:cNvPr id="119" name="타원 118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677691" y="4166647"/>
              <a:ext cx="530139" cy="23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10P</a:t>
              </a:r>
              <a:endParaRPr lang="ko-KR" altLang="en-US" sz="600" b="1" dirty="0"/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8938088" y="2200128"/>
            <a:ext cx="417011" cy="257713"/>
            <a:chOff x="2677691" y="4123328"/>
            <a:chExt cx="530139" cy="327626"/>
          </a:xfrm>
        </p:grpSpPr>
        <p:sp>
          <p:nvSpPr>
            <p:cNvPr id="122" name="타원 121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2677691" y="4166647"/>
              <a:ext cx="53013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15P</a:t>
              </a:r>
              <a:endParaRPr lang="ko-KR" altLang="en-US" sz="600" b="1" dirty="0"/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9693152" y="2203287"/>
            <a:ext cx="417011" cy="257713"/>
            <a:chOff x="2677691" y="4123328"/>
            <a:chExt cx="530139" cy="327626"/>
          </a:xfrm>
        </p:grpSpPr>
        <p:sp>
          <p:nvSpPr>
            <p:cNvPr id="125" name="타원 124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2677691" y="4166647"/>
              <a:ext cx="530139" cy="23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10P</a:t>
              </a:r>
              <a:endParaRPr lang="ko-KR" altLang="en-US" sz="600" b="1" dirty="0"/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5966235" y="3267732"/>
            <a:ext cx="417011" cy="257713"/>
            <a:chOff x="2677691" y="4123328"/>
            <a:chExt cx="530139" cy="327626"/>
          </a:xfrm>
        </p:grpSpPr>
        <p:sp>
          <p:nvSpPr>
            <p:cNvPr id="134" name="타원 133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677691" y="4166647"/>
              <a:ext cx="53013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15P</a:t>
              </a:r>
              <a:endParaRPr lang="ko-KR" altLang="en-US" sz="600" b="1" dirty="0"/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6721299" y="3270891"/>
            <a:ext cx="417011" cy="257713"/>
            <a:chOff x="2677691" y="4123328"/>
            <a:chExt cx="530139" cy="327626"/>
          </a:xfrm>
        </p:grpSpPr>
        <p:sp>
          <p:nvSpPr>
            <p:cNvPr id="137" name="타원 136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2677691" y="4166647"/>
              <a:ext cx="530139" cy="23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10P</a:t>
              </a:r>
              <a:endParaRPr lang="ko-KR" altLang="en-US" sz="600" b="1" dirty="0"/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7443800" y="3278766"/>
            <a:ext cx="417011" cy="257713"/>
            <a:chOff x="2677691" y="4123328"/>
            <a:chExt cx="530139" cy="327626"/>
          </a:xfrm>
        </p:grpSpPr>
        <p:sp>
          <p:nvSpPr>
            <p:cNvPr id="140" name="타원 139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677691" y="4166647"/>
              <a:ext cx="53013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15P</a:t>
              </a:r>
              <a:endParaRPr lang="ko-KR" altLang="en-US" sz="600" b="1" dirty="0"/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8198864" y="3281925"/>
            <a:ext cx="417011" cy="257713"/>
            <a:chOff x="2677691" y="4123328"/>
            <a:chExt cx="530139" cy="327626"/>
          </a:xfrm>
        </p:grpSpPr>
        <p:sp>
          <p:nvSpPr>
            <p:cNvPr id="143" name="타원 142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677691" y="4166647"/>
              <a:ext cx="530139" cy="23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10P</a:t>
              </a:r>
              <a:endParaRPr lang="ko-KR" altLang="en-US" sz="600" b="1" dirty="0"/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8924212" y="3259525"/>
            <a:ext cx="417011" cy="257713"/>
            <a:chOff x="2677691" y="4123328"/>
            <a:chExt cx="530139" cy="327626"/>
          </a:xfrm>
        </p:grpSpPr>
        <p:sp>
          <p:nvSpPr>
            <p:cNvPr id="146" name="타원 145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677691" y="4166647"/>
              <a:ext cx="53013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15P</a:t>
              </a:r>
              <a:endParaRPr lang="ko-KR" altLang="en-US" sz="600" b="1" dirty="0"/>
            </a:p>
          </p:txBody>
        </p:sp>
      </p:grpSp>
      <p:grpSp>
        <p:nvGrpSpPr>
          <p:cNvPr id="148" name="그룹 147"/>
          <p:cNvGrpSpPr/>
          <p:nvPr/>
        </p:nvGrpSpPr>
        <p:grpSpPr>
          <a:xfrm>
            <a:off x="9679276" y="3262684"/>
            <a:ext cx="417011" cy="257713"/>
            <a:chOff x="2677691" y="4123328"/>
            <a:chExt cx="530139" cy="327626"/>
          </a:xfrm>
        </p:grpSpPr>
        <p:sp>
          <p:nvSpPr>
            <p:cNvPr id="149" name="타원 148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2677691" y="4166647"/>
              <a:ext cx="530139" cy="23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10P</a:t>
              </a:r>
              <a:endParaRPr lang="ko-KR" altLang="en-US" sz="600" b="1" dirty="0"/>
            </a:p>
          </p:txBody>
        </p:sp>
      </p:grpSp>
      <p:sp>
        <p:nvSpPr>
          <p:cNvPr id="219" name="직사각형 218"/>
          <p:cNvSpPr/>
          <p:nvPr/>
        </p:nvSpPr>
        <p:spPr>
          <a:xfrm>
            <a:off x="456084" y="4169906"/>
            <a:ext cx="11020302" cy="25272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TextBox 219"/>
          <p:cNvSpPr txBox="1"/>
          <p:nvPr/>
        </p:nvSpPr>
        <p:spPr>
          <a:xfrm>
            <a:off x="532759" y="4174151"/>
            <a:ext cx="10832586" cy="2344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latin typeface="+mn-ea"/>
              </a:rPr>
              <a:t>북클럽</a:t>
            </a:r>
            <a:r>
              <a:rPr lang="ko-KR" altLang="en-US" sz="1100" dirty="0">
                <a:latin typeface="+mn-ea"/>
              </a:rPr>
              <a:t> 멤버십 모델 회원</a:t>
            </a:r>
            <a:r>
              <a:rPr lang="en-US" altLang="ko-KR" sz="1100" dirty="0">
                <a:latin typeface="+mn-ea"/>
              </a:rPr>
              <a:t>, K-RS </a:t>
            </a:r>
            <a:r>
              <a:rPr lang="ko-KR" altLang="en-US" sz="1100" dirty="0">
                <a:latin typeface="+mn-ea"/>
              </a:rPr>
              <a:t>프로그램 가입 회원은 </a:t>
            </a:r>
            <a:r>
              <a:rPr lang="en-US" altLang="ko-KR" sz="1100" dirty="0">
                <a:latin typeface="+mn-ea"/>
              </a:rPr>
              <a:t>K-RS </a:t>
            </a:r>
            <a:r>
              <a:rPr lang="ko-KR" altLang="en-US" sz="1100" dirty="0">
                <a:latin typeface="+mn-ea"/>
              </a:rPr>
              <a:t>전체 서비스 이용 가능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북클럽</a:t>
            </a:r>
            <a:r>
              <a:rPr lang="ko-KR" altLang="en-US" sz="1100" dirty="0">
                <a:latin typeface="+mn-ea"/>
              </a:rPr>
              <a:t> 멤버십 플랫폼 </a:t>
            </a:r>
            <a:r>
              <a:rPr lang="ko-KR" altLang="en-US" sz="1100" dirty="0" err="1">
                <a:latin typeface="+mn-ea"/>
              </a:rPr>
              <a:t>과금</a:t>
            </a:r>
            <a:r>
              <a:rPr lang="ko-KR" altLang="en-US" sz="1100" dirty="0">
                <a:latin typeface="+mn-ea"/>
              </a:rPr>
              <a:t> 내 </a:t>
            </a:r>
            <a:r>
              <a:rPr lang="en-US" altLang="ko-KR" sz="1100" dirty="0">
                <a:latin typeface="+mn-ea"/>
              </a:rPr>
              <a:t>K-RS </a:t>
            </a:r>
            <a:r>
              <a:rPr lang="ko-KR" altLang="en-US" sz="1100" dirty="0">
                <a:latin typeface="+mn-ea"/>
              </a:rPr>
              <a:t>프로그램 </a:t>
            </a:r>
            <a:r>
              <a:rPr lang="ko-KR" altLang="en-US" sz="1100" dirty="0" err="1">
                <a:latin typeface="+mn-ea"/>
              </a:rPr>
              <a:t>과금이</a:t>
            </a:r>
            <a:r>
              <a:rPr lang="ko-KR" altLang="en-US" sz="1100" dirty="0">
                <a:latin typeface="+mn-ea"/>
              </a:rPr>
              <a:t> 녹아있는 형태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latin typeface="+mn-ea"/>
              </a:rPr>
              <a:t>런처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플랫폼</a:t>
            </a:r>
            <a:r>
              <a:rPr lang="en-US" altLang="ko-KR" sz="1100" dirty="0">
                <a:latin typeface="+mn-ea"/>
              </a:rPr>
              <a:t>) : </a:t>
            </a:r>
            <a:r>
              <a:rPr lang="ko-KR" altLang="en-US" sz="1100" dirty="0">
                <a:latin typeface="+mn-ea"/>
              </a:rPr>
              <a:t>진단 레벨에 따른 </a:t>
            </a:r>
            <a:r>
              <a:rPr lang="ko-KR" altLang="en-US" sz="1100" dirty="0" err="1">
                <a:latin typeface="+mn-ea"/>
              </a:rPr>
              <a:t>주차별</a:t>
            </a:r>
            <a:r>
              <a:rPr lang="ko-KR" altLang="en-US" sz="1100" dirty="0">
                <a:latin typeface="+mn-ea"/>
              </a:rPr>
              <a:t> 콘텐츠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일자별로</a:t>
            </a:r>
            <a:r>
              <a:rPr lang="ko-KR" altLang="en-US" sz="1100" dirty="0">
                <a:latin typeface="+mn-ea"/>
              </a:rPr>
              <a:t> 과업이 주어지는 것처럼 보이도록 </a:t>
            </a:r>
            <a:r>
              <a:rPr lang="ko-KR" altLang="en-US" sz="1100" dirty="0" err="1">
                <a:latin typeface="+mn-ea"/>
              </a:rPr>
              <a:t>레벨별</a:t>
            </a:r>
            <a:r>
              <a:rPr lang="ko-KR" altLang="en-US" sz="1100" dirty="0">
                <a:latin typeface="+mn-ea"/>
              </a:rPr>
              <a:t> 추천도서는 </a:t>
            </a:r>
            <a:r>
              <a:rPr lang="ko-KR" altLang="en-US" sz="1100" dirty="0" err="1">
                <a:latin typeface="+mn-ea"/>
              </a:rPr>
              <a:t>랜덤하게</a:t>
            </a:r>
            <a:r>
              <a:rPr lang="ko-KR" altLang="en-US" sz="1100" dirty="0">
                <a:latin typeface="+mn-ea"/>
              </a:rPr>
              <a:t> 보여줌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라이브러리 </a:t>
            </a:r>
            <a:r>
              <a:rPr lang="en-US" altLang="ko-KR" sz="1100" dirty="0">
                <a:latin typeface="+mn-ea"/>
              </a:rPr>
              <a:t>:</a:t>
            </a:r>
            <a:r>
              <a:rPr lang="ko-KR" altLang="en-US" sz="1100" dirty="0">
                <a:latin typeface="+mn-ea"/>
              </a:rPr>
              <a:t> 현 라이브러리를 </a:t>
            </a:r>
            <a:r>
              <a:rPr lang="en-US" altLang="ko-KR" sz="1100" dirty="0">
                <a:latin typeface="+mn-ea"/>
              </a:rPr>
              <a:t>K-RS </a:t>
            </a:r>
            <a:r>
              <a:rPr lang="ko-KR" altLang="en-US" sz="1100" dirty="0">
                <a:latin typeface="+mn-ea"/>
              </a:rPr>
              <a:t>레벨에 따른 라이브러리로 재편</a:t>
            </a:r>
            <a:endParaRPr lang="en-US" altLang="ko-KR" sz="11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+mn-ea"/>
              </a:rPr>
              <a:t>내 레벨 도서 목록 </a:t>
            </a:r>
            <a:r>
              <a:rPr lang="ko-KR" altLang="en-US" sz="1100" dirty="0" err="1">
                <a:latin typeface="+mn-ea"/>
              </a:rPr>
              <a:t>셋팅값으로</a:t>
            </a:r>
            <a:r>
              <a:rPr lang="ko-KR" altLang="en-US" sz="1100" dirty="0">
                <a:latin typeface="+mn-ea"/>
              </a:rPr>
              <a:t> 우선 노출되나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전체 레벨 도서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코어북 포함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전 권이 보이게 권한 부여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단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내 레벨이 아닌 도서를 열람 시 독서 포인트는 쌓이지 않음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+mn-ea"/>
              </a:rPr>
              <a:t>필터 기능을 통해 영역과 유형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도서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영상 등</a:t>
            </a:r>
            <a:r>
              <a:rPr lang="en-US" altLang="ko-KR" sz="1100" dirty="0">
                <a:latin typeface="+mn-ea"/>
              </a:rPr>
              <a:t>) </a:t>
            </a:r>
            <a:r>
              <a:rPr lang="ko-KR" altLang="en-US" sz="1100" dirty="0">
                <a:latin typeface="+mn-ea"/>
              </a:rPr>
              <a:t>제공</a:t>
            </a:r>
            <a:endParaRPr lang="en-US" altLang="ko-KR" sz="11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err="1">
                <a:latin typeface="+mn-ea"/>
              </a:rPr>
              <a:t>도서별</a:t>
            </a:r>
            <a:r>
              <a:rPr lang="ko-KR" altLang="en-US" sz="1100" dirty="0">
                <a:latin typeface="+mn-ea"/>
              </a:rPr>
              <a:t> 포인트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독서 스킬 도구 제공</a:t>
            </a:r>
            <a:endParaRPr lang="en-US" altLang="ko-KR" sz="11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+mn-ea"/>
              </a:rPr>
              <a:t>전집 구매 고객을 위한 </a:t>
            </a:r>
            <a:r>
              <a:rPr lang="ko-KR" altLang="en-US" sz="1100" dirty="0" err="1">
                <a:latin typeface="+mn-ea"/>
              </a:rPr>
              <a:t>셋트형</a:t>
            </a:r>
            <a:r>
              <a:rPr lang="ko-KR" altLang="en-US" sz="1100" dirty="0">
                <a:latin typeface="+mn-ea"/>
              </a:rPr>
              <a:t> 자재 노출 방식은 </a:t>
            </a:r>
            <a:r>
              <a:rPr lang="ko-KR" altLang="en-US" sz="1100" dirty="0" err="1">
                <a:latin typeface="+mn-ea"/>
              </a:rPr>
              <a:t>북클럽</a:t>
            </a:r>
            <a:r>
              <a:rPr lang="ko-KR" altLang="en-US" sz="1100" dirty="0">
                <a:latin typeface="+mn-ea"/>
              </a:rPr>
              <a:t> 플러스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등을 통해 제공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별도의 햄버거 메뉴를 통해 접근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AI</a:t>
            </a:r>
            <a:r>
              <a:rPr lang="ko-KR" altLang="en-US" sz="1100" dirty="0" err="1">
                <a:latin typeface="+mn-ea"/>
              </a:rPr>
              <a:t>독서튜터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다람이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 기능 제공</a:t>
            </a:r>
            <a:endParaRPr lang="en-US" altLang="ko-KR" sz="11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latin typeface="+mn-ea"/>
              </a:rPr>
              <a:t>체험판으로</a:t>
            </a:r>
            <a:r>
              <a:rPr lang="ko-KR" altLang="en-US" sz="1100" dirty="0">
                <a:latin typeface="+mn-ea"/>
              </a:rPr>
              <a:t> 저장된 정보는 실제 </a:t>
            </a:r>
            <a:r>
              <a:rPr lang="en-US" altLang="ko-KR" sz="1100" dirty="0">
                <a:latin typeface="+mn-ea"/>
              </a:rPr>
              <a:t>K-RS </a:t>
            </a:r>
            <a:r>
              <a:rPr lang="ko-KR" altLang="en-US" sz="1100" dirty="0">
                <a:latin typeface="+mn-ea"/>
              </a:rPr>
              <a:t>프로그램 가입 시 </a:t>
            </a:r>
            <a:r>
              <a:rPr lang="ko-KR" altLang="en-US" sz="1100" dirty="0" err="1">
                <a:latin typeface="+mn-ea"/>
              </a:rPr>
              <a:t>연동되어야</a:t>
            </a:r>
            <a:r>
              <a:rPr lang="ko-KR" altLang="en-US" sz="1100" dirty="0">
                <a:latin typeface="+mn-ea"/>
              </a:rPr>
              <a:t> 함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221" name="그림 2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7911" y="3156733"/>
            <a:ext cx="450264" cy="368073"/>
          </a:xfrm>
          <a:prstGeom prst="rect">
            <a:avLst/>
          </a:prstGeom>
        </p:spPr>
      </p:pic>
      <p:pic>
        <p:nvPicPr>
          <p:cNvPr id="222" name="그림 2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88943" y="3161715"/>
            <a:ext cx="442468" cy="365211"/>
          </a:xfrm>
          <a:prstGeom prst="rect">
            <a:avLst/>
          </a:prstGeom>
        </p:spPr>
      </p:pic>
      <p:pic>
        <p:nvPicPr>
          <p:cNvPr id="223" name="그림 2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18887" y="3136499"/>
            <a:ext cx="392362" cy="3781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355099" y="9115"/>
            <a:ext cx="283690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+mn-ea"/>
              </a:rPr>
              <a:t>북클럽</a:t>
            </a:r>
            <a:r>
              <a:rPr lang="ko-KR" altLang="en-US" sz="1200" b="1" dirty="0">
                <a:latin typeface="+mn-ea"/>
              </a:rPr>
              <a:t> 멤버십 모델 회원</a:t>
            </a:r>
            <a:endParaRPr lang="en-US" altLang="ko-KR" sz="12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K-RS </a:t>
            </a:r>
            <a:r>
              <a:rPr lang="ko-KR" altLang="en-US" sz="1200" b="1" dirty="0">
                <a:latin typeface="+mn-ea"/>
              </a:rPr>
              <a:t>유료 가입 회원</a:t>
            </a:r>
          </a:p>
        </p:txBody>
      </p:sp>
    </p:spTree>
    <p:extLst>
      <p:ext uri="{BB962C8B-B14F-4D97-AF65-F5344CB8AC3E}">
        <p14:creationId xmlns:p14="http://schemas.microsoft.com/office/powerpoint/2010/main" val="676670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839" y="605311"/>
            <a:ext cx="4961090" cy="31026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07818" y="124691"/>
            <a:ext cx="1116281" cy="25531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기존회원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222" y="628893"/>
            <a:ext cx="442149" cy="173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155" y="849500"/>
            <a:ext cx="4810946" cy="28584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3015" y="848755"/>
            <a:ext cx="710540" cy="2731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55238" y="617017"/>
            <a:ext cx="460984" cy="215444"/>
          </a:xfrm>
          <a:prstGeom prst="rect">
            <a:avLst/>
          </a:prstGeom>
          <a:solidFill>
            <a:srgbClr val="F9F3E6"/>
          </a:solidFill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accent2"/>
                </a:solidFill>
              </a:rPr>
              <a:t>K-RS</a:t>
            </a:r>
            <a:endParaRPr lang="ko-KR" altLang="en-US" sz="800" b="1" dirty="0">
              <a:solidFill>
                <a:schemeClr val="accent2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494" y="625931"/>
            <a:ext cx="1539731" cy="35247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348416" y="147830"/>
            <a:ext cx="4221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K-RS </a:t>
            </a:r>
            <a:r>
              <a:rPr lang="ko-KR" altLang="en-US" sz="900" b="1" dirty="0" err="1"/>
              <a:t>체험판</a:t>
            </a:r>
            <a:r>
              <a:rPr lang="ko-KR" altLang="en-US" sz="900" b="1" dirty="0"/>
              <a:t> 신청 화면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및 라이브러리만 노출</a:t>
            </a: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27" y="605311"/>
            <a:ext cx="5207604" cy="3243189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2169617" y="623977"/>
            <a:ext cx="460984" cy="200055"/>
          </a:xfrm>
          <a:prstGeom prst="rect">
            <a:avLst/>
          </a:prstGeom>
          <a:solidFill>
            <a:srgbClr val="F9E8EE"/>
          </a:solidFill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K-RS</a:t>
            </a:r>
            <a:endParaRPr lang="ko-KR" altLang="en-US" sz="700" b="1" dirty="0"/>
          </a:p>
        </p:txBody>
      </p:sp>
      <p:sp>
        <p:nvSpPr>
          <p:cNvPr id="77" name="직사각형 76"/>
          <p:cNvSpPr/>
          <p:nvPr/>
        </p:nvSpPr>
        <p:spPr>
          <a:xfrm>
            <a:off x="3501352" y="611813"/>
            <a:ext cx="1270047" cy="236942"/>
          </a:xfrm>
          <a:prstGeom prst="rect">
            <a:avLst/>
          </a:prstGeom>
          <a:solidFill>
            <a:srgbClr val="F9E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2603727" y="634398"/>
            <a:ext cx="961541" cy="200055"/>
          </a:xfrm>
          <a:prstGeom prst="rect">
            <a:avLst/>
          </a:prstGeom>
          <a:solidFill>
            <a:srgbClr val="F9E8EE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/>
                </a:solidFill>
              </a:rPr>
              <a:t>라이브러리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7699278" y="3244657"/>
            <a:ext cx="1740211" cy="2731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주일 무료체험 신청하기</a:t>
            </a: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8208" y="1515240"/>
            <a:ext cx="2357778" cy="1539271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106794" y="1090049"/>
            <a:ext cx="49431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대한민국 독서 교육의 표준</a:t>
            </a:r>
            <a:r>
              <a:rPr lang="en-US" altLang="ko-K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K-RS!</a:t>
            </a:r>
            <a:endParaRPr lang="ko-KR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7" name="그림 1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6933" y="1514851"/>
            <a:ext cx="2358063" cy="1546369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모서리가 둥근 직사각형 5"/>
          <p:cNvSpPr/>
          <p:nvPr/>
        </p:nvSpPr>
        <p:spPr>
          <a:xfrm>
            <a:off x="2009601" y="848755"/>
            <a:ext cx="2761797" cy="306934"/>
          </a:xfrm>
          <a:prstGeom prst="roundRect">
            <a:avLst/>
          </a:prstGeom>
          <a:solidFill>
            <a:srgbClr val="F9E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879149" y="1193156"/>
            <a:ext cx="5098382" cy="273994"/>
          </a:xfrm>
          <a:prstGeom prst="roundRect">
            <a:avLst>
              <a:gd name="adj" fmla="val 31837"/>
            </a:avLst>
          </a:prstGeom>
          <a:solidFill>
            <a:srgbClr val="C0DD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Pre-K1   K1-1   K1-2   K2-1   K2-2   K3-1  K3-2  K4-1  K4-2  K5-1  K5-2  K6-1  K6-2</a:t>
            </a:r>
          </a:p>
        </p:txBody>
      </p:sp>
      <p:sp>
        <p:nvSpPr>
          <p:cNvPr id="210" name="직사각형 209"/>
          <p:cNvSpPr/>
          <p:nvPr/>
        </p:nvSpPr>
        <p:spPr>
          <a:xfrm>
            <a:off x="856401" y="1500090"/>
            <a:ext cx="5060183" cy="2348410"/>
          </a:xfrm>
          <a:prstGeom prst="rect">
            <a:avLst/>
          </a:prstGeom>
          <a:solidFill>
            <a:srgbClr val="F9E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1" name="그룹 210"/>
          <p:cNvGrpSpPr/>
          <p:nvPr/>
        </p:nvGrpSpPr>
        <p:grpSpPr>
          <a:xfrm>
            <a:off x="818202" y="1495403"/>
            <a:ext cx="252078" cy="252078"/>
            <a:chOff x="9109841" y="1388107"/>
            <a:chExt cx="252078" cy="252078"/>
          </a:xfrm>
        </p:grpSpPr>
        <p:sp>
          <p:nvSpPr>
            <p:cNvPr id="212" name="타원 211"/>
            <p:cNvSpPr/>
            <p:nvPr/>
          </p:nvSpPr>
          <p:spPr>
            <a:xfrm>
              <a:off x="9109841" y="1388107"/>
              <a:ext cx="252078" cy="2520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3" name="그림 212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97326">
                          <a14:foregroundMark x1="40642" y1="51864" x2="40642" y2="51864"/>
                          <a14:foregroundMark x1="21925" y1="20339" x2="21925" y2="20339"/>
                          <a14:foregroundMark x1="71123" y1="85085" x2="71123" y2="85085"/>
                          <a14:backgroundMark x1="39305" y1="6441" x2="39305" y2="644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144752" y="1430231"/>
              <a:ext cx="182256" cy="143758"/>
            </a:xfrm>
            <a:prstGeom prst="rect">
              <a:avLst/>
            </a:prstGeom>
          </p:spPr>
        </p:pic>
      </p:grpSp>
      <p:sp>
        <p:nvSpPr>
          <p:cNvPr id="214" name="모서리가 둥근 직사각형 213"/>
          <p:cNvSpPr/>
          <p:nvPr/>
        </p:nvSpPr>
        <p:spPr>
          <a:xfrm>
            <a:off x="1109245" y="1543152"/>
            <a:ext cx="1589458" cy="14375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/>
                </a:solidFill>
              </a:rPr>
              <a:t>K3-1 &gt; </a:t>
            </a:r>
            <a:r>
              <a:rPr lang="ko-KR" altLang="en-US" sz="800" b="1" dirty="0">
                <a:solidFill>
                  <a:schemeClr val="tx1"/>
                </a:solidFill>
              </a:rPr>
              <a:t>수학영역 </a:t>
            </a:r>
            <a:r>
              <a:rPr lang="en-US" altLang="ko-KR" sz="800" b="1" dirty="0">
                <a:solidFill>
                  <a:schemeClr val="tx1"/>
                </a:solidFill>
              </a:rPr>
              <a:t>&gt; </a:t>
            </a:r>
            <a:r>
              <a:rPr lang="ko-KR" altLang="en-US" sz="800" b="1" dirty="0">
                <a:solidFill>
                  <a:schemeClr val="tx1"/>
                </a:solidFill>
              </a:rPr>
              <a:t>도서</a:t>
            </a:r>
          </a:p>
        </p:txBody>
      </p:sp>
      <p:grpSp>
        <p:nvGrpSpPr>
          <p:cNvPr id="215" name="그룹 214"/>
          <p:cNvGrpSpPr/>
          <p:nvPr/>
        </p:nvGrpSpPr>
        <p:grpSpPr>
          <a:xfrm>
            <a:off x="845922" y="1776963"/>
            <a:ext cx="4482833" cy="772416"/>
            <a:chOff x="284794" y="2380245"/>
            <a:chExt cx="6377936" cy="1306208"/>
          </a:xfrm>
        </p:grpSpPr>
        <p:pic>
          <p:nvPicPr>
            <p:cNvPr id="216" name="그림 215" descr="텍스트, 만화 영화, 소설, 그래픽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FAB336B-7514-D29D-492C-CDFEABED96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13661"/>
            <a:stretch/>
          </p:blipFill>
          <p:spPr>
            <a:xfrm>
              <a:off x="2470453" y="2390309"/>
              <a:ext cx="4192277" cy="1296144"/>
            </a:xfrm>
            <a:prstGeom prst="rect">
              <a:avLst/>
            </a:prstGeom>
          </p:spPr>
        </p:pic>
        <p:pic>
          <p:nvPicPr>
            <p:cNvPr id="217" name="그림 216" descr="텍스트, 만화 영화, 책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195D2A5-E484-3B88-163F-44453AA60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4794" y="2380245"/>
              <a:ext cx="2200999" cy="1296144"/>
            </a:xfrm>
            <a:prstGeom prst="rect">
              <a:avLst/>
            </a:prstGeom>
          </p:spPr>
        </p:pic>
      </p:grpSp>
      <p:sp>
        <p:nvSpPr>
          <p:cNvPr id="273" name="직사각형 272"/>
          <p:cNvSpPr/>
          <p:nvPr/>
        </p:nvSpPr>
        <p:spPr>
          <a:xfrm>
            <a:off x="457200" y="4075150"/>
            <a:ext cx="11020302" cy="25272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TextBox 273"/>
          <p:cNvSpPr txBox="1"/>
          <p:nvPr/>
        </p:nvSpPr>
        <p:spPr>
          <a:xfrm>
            <a:off x="533875" y="4079395"/>
            <a:ext cx="1083258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latin typeface="+mn-ea"/>
              </a:rPr>
              <a:t>스마트올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슈퍼팟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스마트씽크빅</a:t>
            </a:r>
            <a:r>
              <a:rPr lang="ko-KR" altLang="en-US" sz="1100" dirty="0">
                <a:latin typeface="+mn-ea"/>
              </a:rPr>
              <a:t> 등 기존 회원 포함 </a:t>
            </a:r>
            <a:r>
              <a:rPr lang="ko-KR" altLang="en-US" sz="1100" dirty="0" err="1">
                <a:latin typeface="+mn-ea"/>
              </a:rPr>
              <a:t>북클럽</a:t>
            </a:r>
            <a:r>
              <a:rPr lang="en-US" altLang="ko-KR" sz="1100" dirty="0">
                <a:latin typeface="+mn-ea"/>
              </a:rPr>
              <a:t>/K-RS </a:t>
            </a:r>
            <a:r>
              <a:rPr lang="ko-KR" altLang="en-US" sz="1100" dirty="0">
                <a:latin typeface="+mn-ea"/>
              </a:rPr>
              <a:t>프로그램 </a:t>
            </a:r>
            <a:r>
              <a:rPr lang="ko-KR" altLang="en-US" sz="1100" dirty="0" err="1">
                <a:latin typeface="+mn-ea"/>
              </a:rPr>
              <a:t>미가입</a:t>
            </a:r>
            <a:r>
              <a:rPr lang="ko-KR" altLang="en-US" sz="1100" dirty="0">
                <a:latin typeface="+mn-ea"/>
              </a:rPr>
              <a:t> 회원은 </a:t>
            </a:r>
            <a:r>
              <a:rPr lang="ko-KR" altLang="en-US" sz="1100" dirty="0" err="1">
                <a:latin typeface="+mn-ea"/>
              </a:rPr>
              <a:t>웅진북클럽</a:t>
            </a:r>
            <a:r>
              <a:rPr lang="ko-KR" altLang="en-US" sz="1100" dirty="0">
                <a:latin typeface="+mn-ea"/>
              </a:rPr>
              <a:t> 접속 시 라이브러리 및 무료체험 화면 노출</a:t>
            </a:r>
            <a:endParaRPr lang="en-US" altLang="ko-KR" sz="11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라이브러리 </a:t>
            </a:r>
            <a:r>
              <a:rPr lang="en-US" altLang="ko-KR" sz="1100" dirty="0">
                <a:latin typeface="+mn-ea"/>
              </a:rPr>
              <a:t>: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K-RS </a:t>
            </a:r>
            <a:r>
              <a:rPr lang="ko-KR" altLang="en-US" sz="1100" dirty="0">
                <a:latin typeface="+mn-ea"/>
              </a:rPr>
              <a:t>레벨에 따라 재편된 라이브러리 노출</a:t>
            </a:r>
            <a:endParaRPr lang="en-US" altLang="ko-KR" sz="11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+mn-ea"/>
              </a:rPr>
              <a:t>전체 레벨 도서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이동 가능하나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노출 및 제공되는 도서 권수에 차등을 둠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북클럽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및 </a:t>
            </a:r>
            <a:r>
              <a:rPr lang="en-US" altLang="ko-KR" sz="1100" dirty="0">
                <a:latin typeface="+mn-ea"/>
              </a:rPr>
              <a:t>K-RS </a:t>
            </a:r>
            <a:r>
              <a:rPr lang="ko-KR" altLang="en-US" sz="1100" dirty="0">
                <a:latin typeface="+mn-ea"/>
              </a:rPr>
              <a:t>프로그램 가입 회원 대비 </a:t>
            </a:r>
            <a:r>
              <a:rPr lang="en-US" altLang="ko-KR" sz="1100" dirty="0">
                <a:latin typeface="+mn-ea"/>
              </a:rPr>
              <a:t>50% </a:t>
            </a:r>
            <a:r>
              <a:rPr lang="ko-KR" altLang="en-US" sz="1100" dirty="0">
                <a:latin typeface="+mn-ea"/>
              </a:rPr>
              <a:t>미만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단 타사 학습 디바이스 제품 대비 제공 도서 권수가 적지는 않게</a:t>
            </a:r>
            <a:r>
              <a:rPr lang="en-US" altLang="ko-KR" sz="1100" dirty="0">
                <a:latin typeface="+mn-ea"/>
              </a:rPr>
              <a:t>) : K-RS </a:t>
            </a:r>
            <a:r>
              <a:rPr lang="ko-KR" altLang="en-US" sz="1100" dirty="0">
                <a:latin typeface="+mn-ea"/>
              </a:rPr>
              <a:t>프로그램 경쟁력 확보 목적</a:t>
            </a:r>
            <a:endParaRPr lang="en-US" altLang="ko-KR" sz="11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+mn-ea"/>
              </a:rPr>
              <a:t>필터 기능을 통해 영역과 유형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도서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영상 등</a:t>
            </a:r>
            <a:r>
              <a:rPr lang="en-US" altLang="ko-KR" sz="1100" dirty="0">
                <a:latin typeface="+mn-ea"/>
              </a:rPr>
              <a:t>) </a:t>
            </a:r>
            <a:r>
              <a:rPr lang="ko-KR" altLang="en-US" sz="1100" dirty="0">
                <a:latin typeface="+mn-ea"/>
              </a:rPr>
              <a:t>제공</a:t>
            </a:r>
            <a:endParaRPr lang="en-US" altLang="ko-KR" sz="11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err="1">
                <a:latin typeface="+mn-ea"/>
              </a:rPr>
              <a:t>도서별</a:t>
            </a:r>
            <a:r>
              <a:rPr lang="ko-KR" altLang="en-US" sz="1100" dirty="0">
                <a:latin typeface="+mn-ea"/>
              </a:rPr>
              <a:t> 포인트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독서 스킬 도구 제공하지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않음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62849" y="84104"/>
            <a:ext cx="4629151" cy="33361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+mn-ea"/>
              </a:rPr>
              <a:t>스마트올</a:t>
            </a:r>
            <a:r>
              <a:rPr lang="en-US" altLang="ko-KR" sz="1200" b="1" dirty="0">
                <a:latin typeface="+mn-ea"/>
              </a:rPr>
              <a:t>, </a:t>
            </a:r>
            <a:r>
              <a:rPr lang="ko-KR" altLang="en-US" sz="1200" b="1" dirty="0" err="1">
                <a:latin typeface="+mn-ea"/>
              </a:rPr>
              <a:t>슈퍼팟</a:t>
            </a:r>
            <a:r>
              <a:rPr lang="en-US" altLang="ko-KR" sz="1200" b="1" dirty="0">
                <a:latin typeface="+mn-ea"/>
              </a:rPr>
              <a:t>, </a:t>
            </a:r>
            <a:r>
              <a:rPr lang="ko-KR" altLang="en-US" sz="1200" b="1" dirty="0" err="1">
                <a:latin typeface="+mn-ea"/>
              </a:rPr>
              <a:t>스마트씽크빅</a:t>
            </a:r>
            <a:r>
              <a:rPr lang="ko-KR" altLang="en-US" sz="1200" b="1" dirty="0">
                <a:latin typeface="+mn-ea"/>
              </a:rPr>
              <a:t> 등 기존 회원 </a:t>
            </a:r>
            <a:r>
              <a:rPr lang="en-US" altLang="ko-KR" sz="1200" b="1" dirty="0">
                <a:latin typeface="+mn-ea"/>
              </a:rPr>
              <a:t>(K-RS </a:t>
            </a:r>
            <a:r>
              <a:rPr lang="ko-KR" altLang="en-US" sz="1200" b="1" dirty="0" err="1">
                <a:latin typeface="+mn-ea"/>
              </a:rPr>
              <a:t>미가입</a:t>
            </a:r>
            <a:r>
              <a:rPr lang="en-US" altLang="ko-KR" sz="1200" b="1" dirty="0">
                <a:latin typeface="+mn-ea"/>
              </a:rPr>
              <a:t>)</a:t>
            </a:r>
            <a:endParaRPr lang="ko-KR" altLang="en-US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8341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37" y="2002375"/>
            <a:ext cx="4961090" cy="31026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07818" y="124691"/>
            <a:ext cx="1116281" cy="25531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체험판</a:t>
            </a:r>
            <a:endParaRPr lang="ko-KR" altLang="en-US" sz="12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420" y="2025957"/>
            <a:ext cx="442149" cy="173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768" y="2246565"/>
            <a:ext cx="2450182" cy="2723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213" y="2245819"/>
            <a:ext cx="710540" cy="2731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04436" y="2014081"/>
            <a:ext cx="460984" cy="215444"/>
          </a:xfrm>
          <a:prstGeom prst="rect">
            <a:avLst/>
          </a:prstGeom>
          <a:solidFill>
            <a:srgbClr val="F9F3E6"/>
          </a:solidFill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accent2"/>
                </a:solidFill>
              </a:rPr>
              <a:t>K-RS</a:t>
            </a:r>
            <a:endParaRPr lang="ko-KR" altLang="en-US" sz="800" b="1" dirty="0">
              <a:solidFill>
                <a:schemeClr val="accent2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6789" y="2923459"/>
            <a:ext cx="1378139" cy="1330036"/>
          </a:xfrm>
          <a:prstGeom prst="rect">
            <a:avLst/>
          </a:prstGeom>
          <a:solidFill>
            <a:srgbClr val="F9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7692" y="2022995"/>
            <a:ext cx="1539731" cy="352474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656789" y="2270974"/>
            <a:ext cx="3770416" cy="273994"/>
          </a:xfrm>
          <a:prstGeom prst="roundRect">
            <a:avLst>
              <a:gd name="adj" fmla="val 31837"/>
            </a:avLst>
          </a:prstGeom>
          <a:solidFill>
            <a:srgbClr val="C0DD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73912" y="2307943"/>
            <a:ext cx="17887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spc="-150" dirty="0">
                <a:latin typeface="+mn-ea"/>
              </a:rPr>
              <a:t>1</a:t>
            </a:r>
            <a:r>
              <a:rPr lang="ko-KR" altLang="en-US" sz="700" b="1" spc="-150" dirty="0">
                <a:latin typeface="+mn-ea"/>
              </a:rPr>
              <a:t>월  </a:t>
            </a:r>
            <a:r>
              <a:rPr lang="en-US" altLang="ko-KR" sz="700" b="1" spc="-150" dirty="0">
                <a:latin typeface="+mn-ea"/>
              </a:rPr>
              <a:t>21</a:t>
            </a:r>
            <a:r>
              <a:rPr lang="ko-KR" altLang="en-US" sz="700" b="1" spc="-150" dirty="0">
                <a:latin typeface="+mn-ea"/>
              </a:rPr>
              <a:t>일 수요일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445063" y="2222814"/>
            <a:ext cx="245730" cy="402988"/>
          </a:xfrm>
          <a:prstGeom prst="roundRect">
            <a:avLst>
              <a:gd name="adj" fmla="val 263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678067" y="2307942"/>
            <a:ext cx="27873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spc="600" dirty="0">
                <a:latin typeface="+mn-ea"/>
              </a:rPr>
              <a:t>월  화      목  금  토  일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96956" y="2206192"/>
            <a:ext cx="3351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b="1" dirty="0">
                <a:solidFill>
                  <a:schemeClr val="bg1"/>
                </a:solidFill>
              </a:rPr>
              <a:t>오늘</a:t>
            </a:r>
            <a:endParaRPr lang="en-US" altLang="ko-KR" sz="500" b="1" dirty="0">
              <a:solidFill>
                <a:schemeClr val="bg1"/>
              </a:solidFill>
            </a:endParaRPr>
          </a:p>
          <a:p>
            <a:pPr algn="ctr"/>
            <a:endParaRPr lang="en-US" altLang="ko-KR" sz="3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수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09199" y="2796896"/>
            <a:ext cx="1325729" cy="1543792"/>
          </a:xfrm>
          <a:prstGeom prst="roundRect">
            <a:avLst>
              <a:gd name="adj" fmla="val 4126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코어북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9173" y="2599564"/>
            <a:ext cx="933580" cy="32389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602" y="4493429"/>
            <a:ext cx="4824525" cy="611571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864607" y="4530400"/>
            <a:ext cx="890650" cy="59376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864607" y="4857034"/>
            <a:ext cx="868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dirty="0"/>
              <a:t>다람이와 비밀편지</a:t>
            </a:r>
            <a:endParaRPr lang="en-US" altLang="ko-KR" sz="600" b="1" dirty="0"/>
          </a:p>
          <a:p>
            <a:pPr algn="ctr"/>
            <a:r>
              <a:rPr lang="en-US" altLang="ko-KR" sz="600" b="1" dirty="0"/>
              <a:t>(</a:t>
            </a:r>
            <a:r>
              <a:rPr lang="ko-KR" altLang="en-US" sz="600" b="1" dirty="0"/>
              <a:t>리텔링 활동</a:t>
            </a:r>
            <a:r>
              <a:rPr lang="en-US" altLang="ko-KR" sz="600" b="1" dirty="0"/>
              <a:t>)</a:t>
            </a:r>
            <a:endParaRPr lang="ko-KR" altLang="en-US" sz="600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917042" y="4534815"/>
            <a:ext cx="890650" cy="59376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2999701" y="4531465"/>
            <a:ext cx="890650" cy="59376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348416" y="147830"/>
            <a:ext cx="4221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체험 신청 </a:t>
            </a:r>
            <a:r>
              <a:rPr lang="en-US" altLang="ko-KR" sz="900" b="1" dirty="0"/>
              <a:t>&gt; </a:t>
            </a:r>
            <a:r>
              <a:rPr lang="ko-KR" altLang="en-US" sz="900" b="1" dirty="0"/>
              <a:t>진단 </a:t>
            </a:r>
            <a:r>
              <a:rPr lang="en-US" altLang="ko-KR" sz="900" b="1" dirty="0"/>
              <a:t>&gt; K-RS </a:t>
            </a:r>
            <a:r>
              <a:rPr lang="ko-KR" altLang="en-US" sz="900" b="1" dirty="0"/>
              <a:t>단계별 </a:t>
            </a:r>
            <a:r>
              <a:rPr lang="en-US" altLang="ko-KR" sz="900" b="1" dirty="0"/>
              <a:t>1</a:t>
            </a:r>
            <a:r>
              <a:rPr lang="ko-KR" altLang="en-US" sz="900" b="1" dirty="0"/>
              <a:t>호 노출</a:t>
            </a:r>
            <a:r>
              <a:rPr lang="en-US" altLang="ko-KR" sz="900" b="1" dirty="0"/>
              <a:t>(1</a:t>
            </a:r>
            <a:r>
              <a:rPr lang="ko-KR" altLang="en-US" sz="900" b="1" dirty="0"/>
              <a:t>주차 활동</a:t>
            </a:r>
            <a:r>
              <a:rPr lang="en-US" altLang="ko-KR" sz="900" b="1" dirty="0"/>
              <a:t>)</a:t>
            </a:r>
            <a:endParaRPr lang="ko-KR" altLang="en-US" sz="9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917042" y="4860551"/>
            <a:ext cx="868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dirty="0"/>
              <a:t>숨은 그림 찾기</a:t>
            </a:r>
            <a:endParaRPr lang="en-US" altLang="ko-KR" sz="600" b="1" dirty="0"/>
          </a:p>
          <a:p>
            <a:pPr algn="ctr"/>
            <a:r>
              <a:rPr lang="en-US" altLang="ko-KR" sz="600" b="1" dirty="0"/>
              <a:t>(</a:t>
            </a:r>
            <a:r>
              <a:rPr lang="ko-KR" altLang="en-US" sz="600" b="1" dirty="0"/>
              <a:t>행간읽기</a:t>
            </a:r>
            <a:r>
              <a:rPr lang="en-US" altLang="ko-KR" sz="600" b="1" dirty="0"/>
              <a:t>)</a:t>
            </a:r>
            <a:endParaRPr lang="ko-KR" altLang="en-US" sz="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015006" y="4857034"/>
            <a:ext cx="868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dirty="0"/>
              <a:t>퀴즈 퀴즈</a:t>
            </a:r>
            <a:r>
              <a:rPr lang="en-US" altLang="ko-KR" sz="600" b="1" dirty="0"/>
              <a:t>!</a:t>
            </a:r>
          </a:p>
          <a:p>
            <a:pPr algn="ctr"/>
            <a:r>
              <a:rPr lang="en-US" altLang="ko-KR" sz="600" b="1" dirty="0"/>
              <a:t>(</a:t>
            </a:r>
            <a:r>
              <a:rPr lang="ko-KR" altLang="en-US" sz="600" b="1" dirty="0"/>
              <a:t>질문 렌즈</a:t>
            </a:r>
            <a:r>
              <a:rPr lang="en-US" altLang="ko-KR" sz="600" b="1" dirty="0"/>
              <a:t>)</a:t>
            </a:r>
            <a:endParaRPr lang="ko-KR" altLang="en-US" sz="600" b="1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2128698" y="3004071"/>
            <a:ext cx="3422839" cy="1369168"/>
          </a:xfrm>
          <a:prstGeom prst="roundRect">
            <a:avLst>
              <a:gd name="adj" fmla="val 4126"/>
            </a:avLst>
          </a:prstGeom>
          <a:noFill/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3566244" y="2876466"/>
            <a:ext cx="1738357" cy="255209"/>
          </a:xfrm>
          <a:prstGeom prst="roundRect">
            <a:avLst>
              <a:gd name="adj" fmla="val 4126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/>
              <a:t>레벨별</a:t>
            </a:r>
            <a:r>
              <a:rPr lang="ko-KR" altLang="en-US" sz="1050" b="1" dirty="0"/>
              <a:t> 추천 도서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1557199" y="3907116"/>
            <a:ext cx="530139" cy="404062"/>
            <a:chOff x="2700338" y="4108091"/>
            <a:chExt cx="530139" cy="404062"/>
          </a:xfrm>
        </p:grpSpPr>
        <p:sp>
          <p:nvSpPr>
            <p:cNvPr id="48" name="타원 47"/>
            <p:cNvSpPr/>
            <p:nvPr/>
          </p:nvSpPr>
          <p:spPr>
            <a:xfrm>
              <a:off x="2700338" y="4108091"/>
              <a:ext cx="409575" cy="404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00338" y="4169782"/>
              <a:ext cx="5301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/>
                <a:t>30P</a:t>
              </a:r>
              <a:endParaRPr lang="ko-KR" altLang="en-US" sz="1100" b="1" dirty="0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987142" y="3937590"/>
            <a:ext cx="530139" cy="327626"/>
            <a:chOff x="2700338" y="4123328"/>
            <a:chExt cx="530139" cy="327626"/>
          </a:xfrm>
        </p:grpSpPr>
        <p:sp>
          <p:nvSpPr>
            <p:cNvPr id="51" name="타원 50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700338" y="4169782"/>
              <a:ext cx="5301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/>
                <a:t>20P</a:t>
              </a:r>
              <a:endParaRPr lang="ko-KR" altLang="en-US" sz="900" b="1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995880" y="3822058"/>
            <a:ext cx="530139" cy="327626"/>
            <a:chOff x="2700338" y="4123328"/>
            <a:chExt cx="530139" cy="327626"/>
          </a:xfrm>
        </p:grpSpPr>
        <p:sp>
          <p:nvSpPr>
            <p:cNvPr id="54" name="타원 53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700338" y="4169782"/>
              <a:ext cx="5301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/>
                <a:t>15P</a:t>
              </a:r>
              <a:endParaRPr lang="ko-KR" altLang="en-US" sz="900" b="1" dirty="0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110313" y="3829633"/>
            <a:ext cx="530139" cy="327626"/>
            <a:chOff x="2700338" y="4123328"/>
            <a:chExt cx="530139" cy="327626"/>
          </a:xfrm>
        </p:grpSpPr>
        <p:sp>
          <p:nvSpPr>
            <p:cNvPr id="57" name="타원 56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700338" y="4169782"/>
              <a:ext cx="5301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/>
                <a:t>17P</a:t>
              </a:r>
              <a:endParaRPr lang="ko-KR" altLang="en-US" sz="900" b="1" dirty="0"/>
            </a:p>
          </p:txBody>
        </p:sp>
      </p:grpSp>
      <p:sp>
        <p:nvSpPr>
          <p:cNvPr id="61" name="모서리가 둥근 직사각형 60"/>
          <p:cNvSpPr/>
          <p:nvPr/>
        </p:nvSpPr>
        <p:spPr>
          <a:xfrm>
            <a:off x="4201574" y="4867757"/>
            <a:ext cx="1261047" cy="1338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4223817" y="4865773"/>
            <a:ext cx="274440" cy="13388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65392" y="4836181"/>
            <a:ext cx="223040" cy="201502"/>
          </a:xfrm>
          <a:prstGeom prst="roundRect">
            <a:avLst>
              <a:gd name="adj" fmla="val 4024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/>
          </a:p>
        </p:txBody>
      </p:sp>
      <p:sp>
        <p:nvSpPr>
          <p:cNvPr id="64" name="직사각형 63"/>
          <p:cNvSpPr/>
          <p:nvPr/>
        </p:nvSpPr>
        <p:spPr>
          <a:xfrm>
            <a:off x="4392863" y="4824993"/>
            <a:ext cx="39305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13%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47699" y="4669134"/>
            <a:ext cx="5212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Lv.3</a:t>
            </a:r>
            <a:endParaRPr lang="ko-KR" altLang="en-US" sz="8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5216852" y="4681168"/>
            <a:ext cx="5212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Lv.4</a:t>
            </a:r>
            <a:endParaRPr lang="ko-KR" altLang="en-US" sz="800" b="1" dirty="0"/>
          </a:p>
        </p:txBody>
      </p:sp>
      <p:sp>
        <p:nvSpPr>
          <p:cNvPr id="70" name="Rectangle 1">
            <a:extLst>
              <a:ext uri="{FF2B5EF4-FFF2-40B4-BE49-F238E27FC236}">
                <a16:creationId xmlns:a16="http://schemas.microsoft.com/office/drawing/2014/main" id="{645D2794-87C1-671C-AA43-9DDA8C1A0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7128" y="5026317"/>
            <a:ext cx="112977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 </a:t>
            </a:r>
            <a:endParaRPr kumimoji="0" lang="en-US" altLang="ko-KR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Rectangle 1">
            <a:extLst>
              <a:ext uri="{FF2B5EF4-FFF2-40B4-BE49-F238E27FC236}">
                <a16:creationId xmlns:a16="http://schemas.microsoft.com/office/drawing/2014/main" id="{645D2794-87C1-671C-AA43-9DDA8C1A0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8985" y="5019594"/>
            <a:ext cx="112977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 </a:t>
            </a:r>
            <a:endParaRPr kumimoji="0" lang="en-US" altLang="ko-KR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080858" y="4505596"/>
            <a:ext cx="187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u="sng"/>
              <a:t>나의 독서 레벨</a:t>
            </a: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1660" y="2002375"/>
            <a:ext cx="5207604" cy="3243189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5738134" y="2245820"/>
            <a:ext cx="5060183" cy="2999744"/>
          </a:xfrm>
          <a:prstGeom prst="rect">
            <a:avLst/>
          </a:prstGeom>
          <a:solidFill>
            <a:srgbClr val="F9E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7051350" y="2021041"/>
            <a:ext cx="460984" cy="200055"/>
          </a:xfrm>
          <a:prstGeom prst="rect">
            <a:avLst/>
          </a:prstGeom>
          <a:solidFill>
            <a:srgbClr val="F9E8EE"/>
          </a:solidFill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K-RS</a:t>
            </a:r>
            <a:endParaRPr lang="ko-KR" altLang="en-US" sz="700" b="1" dirty="0"/>
          </a:p>
        </p:txBody>
      </p:sp>
      <p:sp>
        <p:nvSpPr>
          <p:cNvPr id="77" name="직사각형 76"/>
          <p:cNvSpPr/>
          <p:nvPr/>
        </p:nvSpPr>
        <p:spPr>
          <a:xfrm>
            <a:off x="8383085" y="2008877"/>
            <a:ext cx="1270047" cy="236942"/>
          </a:xfrm>
          <a:prstGeom prst="rect">
            <a:avLst/>
          </a:prstGeom>
          <a:solidFill>
            <a:srgbClr val="F9E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7485460" y="2031462"/>
            <a:ext cx="961541" cy="200055"/>
          </a:xfrm>
          <a:prstGeom prst="rect">
            <a:avLst/>
          </a:prstGeom>
          <a:solidFill>
            <a:srgbClr val="F9E8EE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/>
                </a:solidFill>
              </a:rPr>
              <a:t>라이브러리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5699935" y="2352267"/>
            <a:ext cx="5098382" cy="273994"/>
          </a:xfrm>
          <a:prstGeom prst="roundRect">
            <a:avLst>
              <a:gd name="adj" fmla="val 31837"/>
            </a:avLst>
          </a:prstGeom>
          <a:solidFill>
            <a:srgbClr val="C0DD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Pre-K1   K1-1   K1-2   K2-1   </a:t>
            </a:r>
            <a:r>
              <a:rPr lang="en-US" altLang="ko-KR" sz="900" dirty="0">
                <a:solidFill>
                  <a:schemeClr val="tx1"/>
                </a:solidFill>
              </a:rPr>
              <a:t>K2-2                K3-2  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K4-1  K4-2  K5-1  K5-2  K6-1  K6-2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7826896" y="2270974"/>
            <a:ext cx="489477" cy="402988"/>
          </a:xfrm>
          <a:prstGeom prst="roundRect">
            <a:avLst>
              <a:gd name="adj" fmla="val 263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7851778" y="2270974"/>
            <a:ext cx="43747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b="1" dirty="0">
                <a:solidFill>
                  <a:schemeClr val="bg1"/>
                </a:solidFill>
              </a:rPr>
              <a:t>내 레벨</a:t>
            </a:r>
            <a:endParaRPr lang="en-US" altLang="ko-KR" sz="500" b="1" dirty="0">
              <a:solidFill>
                <a:schemeClr val="bg1"/>
              </a:solidFill>
            </a:endParaRPr>
          </a:p>
          <a:p>
            <a:pPr algn="ctr"/>
            <a:endParaRPr lang="en-US" altLang="ko-KR" sz="3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K3-1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5699935" y="2690584"/>
            <a:ext cx="252078" cy="252078"/>
            <a:chOff x="9109841" y="1388107"/>
            <a:chExt cx="252078" cy="252078"/>
          </a:xfrm>
        </p:grpSpPr>
        <p:sp>
          <p:nvSpPr>
            <p:cNvPr id="86" name="타원 85"/>
            <p:cNvSpPr/>
            <p:nvPr/>
          </p:nvSpPr>
          <p:spPr>
            <a:xfrm>
              <a:off x="9109841" y="1388107"/>
              <a:ext cx="252078" cy="2520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97326">
                          <a14:foregroundMark x1="40642" y1="51864" x2="40642" y2="51864"/>
                          <a14:foregroundMark x1="21925" y1="20339" x2="21925" y2="20339"/>
                          <a14:foregroundMark x1="71123" y1="85085" x2="71123" y2="85085"/>
                          <a14:backgroundMark x1="39305" y1="6441" x2="39305" y2="644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144752" y="1430231"/>
              <a:ext cx="182256" cy="143758"/>
            </a:xfrm>
            <a:prstGeom prst="rect">
              <a:avLst/>
            </a:prstGeom>
          </p:spPr>
        </p:pic>
      </p:grpSp>
      <p:sp>
        <p:nvSpPr>
          <p:cNvPr id="87" name="모서리가 둥근 직사각형 86"/>
          <p:cNvSpPr/>
          <p:nvPr/>
        </p:nvSpPr>
        <p:spPr>
          <a:xfrm>
            <a:off x="5990978" y="2738333"/>
            <a:ext cx="1589458" cy="14375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/>
                </a:solidFill>
              </a:rPr>
              <a:t>K3-1 &gt; </a:t>
            </a:r>
            <a:r>
              <a:rPr lang="ko-KR" altLang="en-US" sz="800" b="1" dirty="0">
                <a:solidFill>
                  <a:schemeClr val="tx1"/>
                </a:solidFill>
              </a:rPr>
              <a:t>수학영역 </a:t>
            </a:r>
            <a:r>
              <a:rPr lang="en-US" altLang="ko-KR" sz="800" b="1" dirty="0">
                <a:solidFill>
                  <a:schemeClr val="tx1"/>
                </a:solidFill>
              </a:rPr>
              <a:t>&gt; </a:t>
            </a:r>
            <a:r>
              <a:rPr lang="ko-KR" altLang="en-US" sz="800" b="1" dirty="0">
                <a:solidFill>
                  <a:schemeClr val="tx1"/>
                </a:solidFill>
              </a:rPr>
              <a:t>도서</a:t>
            </a:r>
          </a:p>
        </p:txBody>
      </p:sp>
      <p:grpSp>
        <p:nvGrpSpPr>
          <p:cNvPr id="111" name="그룹 110"/>
          <p:cNvGrpSpPr/>
          <p:nvPr/>
        </p:nvGrpSpPr>
        <p:grpSpPr>
          <a:xfrm>
            <a:off x="5727655" y="2972144"/>
            <a:ext cx="4987534" cy="2065539"/>
            <a:chOff x="284794" y="2380245"/>
            <a:chExt cx="7095998" cy="3492966"/>
          </a:xfrm>
        </p:grpSpPr>
        <p:pic>
          <p:nvPicPr>
            <p:cNvPr id="93" name="그림 92" descr="텍스트, 만화 영화, 소설, 그래픽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FAB336B-7514-D29D-492C-CDFEABED9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70454" y="2390309"/>
              <a:ext cx="4855584" cy="1296144"/>
            </a:xfrm>
            <a:prstGeom prst="rect">
              <a:avLst/>
            </a:prstGeom>
          </p:spPr>
        </p:pic>
        <p:pic>
          <p:nvPicPr>
            <p:cNvPr id="94" name="그림 93" descr="텍스트, 만화 영화, 책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195D2A5-E484-3B88-163F-44453AA60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4794" y="2380245"/>
              <a:ext cx="2200999" cy="1296144"/>
            </a:xfrm>
            <a:prstGeom prst="rect">
              <a:avLst/>
            </a:prstGeom>
          </p:spPr>
        </p:pic>
        <p:pic>
          <p:nvPicPr>
            <p:cNvPr id="95" name="그림 94" descr="텍스트, 만화 영화, 소설, 그래픽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4A2797D-DC52-F5F9-7D1D-0F7E90CE8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25208" y="4131512"/>
              <a:ext cx="4855584" cy="1296144"/>
            </a:xfrm>
            <a:prstGeom prst="rect">
              <a:avLst/>
            </a:prstGeom>
          </p:spPr>
        </p:pic>
        <p:pic>
          <p:nvPicPr>
            <p:cNvPr id="96" name="그림 95" descr="텍스트, 만화 영화, 책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4E3E542-44BB-A956-A162-D5271325C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8667" y="4131512"/>
              <a:ext cx="2200999" cy="1296144"/>
            </a:xfrm>
            <a:prstGeom prst="rect">
              <a:avLst/>
            </a:prstGeom>
          </p:spPr>
        </p:pic>
        <p:pic>
          <p:nvPicPr>
            <p:cNvPr id="97" name="그림 96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99E1BF6-8583-E8F3-2D74-2506F0E75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314175" y="3742811"/>
              <a:ext cx="821946" cy="310603"/>
            </a:xfrm>
            <a:prstGeom prst="rect">
              <a:avLst/>
            </a:prstGeom>
          </p:spPr>
        </p:pic>
        <p:pic>
          <p:nvPicPr>
            <p:cNvPr id="98" name="그림 97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EB10DDA-AD1C-5F8F-CA87-615CCCEAA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1415355" y="3756441"/>
              <a:ext cx="821946" cy="310603"/>
            </a:xfrm>
            <a:prstGeom prst="rect">
              <a:avLst/>
            </a:prstGeom>
          </p:spPr>
        </p:pic>
        <p:pic>
          <p:nvPicPr>
            <p:cNvPr id="99" name="그림 98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B2883EC-D11D-A20F-48F8-633471578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2496998" y="3754184"/>
              <a:ext cx="821946" cy="310603"/>
            </a:xfrm>
            <a:prstGeom prst="rect">
              <a:avLst/>
            </a:prstGeom>
          </p:spPr>
        </p:pic>
        <p:pic>
          <p:nvPicPr>
            <p:cNvPr id="100" name="그림 99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1618821-8ECB-E31E-18AE-F49C604A7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3520846" y="3737874"/>
              <a:ext cx="821946" cy="310603"/>
            </a:xfrm>
            <a:prstGeom prst="rect">
              <a:avLst/>
            </a:prstGeom>
          </p:spPr>
        </p:pic>
        <p:pic>
          <p:nvPicPr>
            <p:cNvPr id="101" name="그림 100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8801014-E3E3-95D0-27CD-394963FB0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4546904" y="3737873"/>
              <a:ext cx="821946" cy="310603"/>
            </a:xfrm>
            <a:prstGeom prst="rect">
              <a:avLst/>
            </a:prstGeom>
          </p:spPr>
        </p:pic>
        <p:pic>
          <p:nvPicPr>
            <p:cNvPr id="102" name="그림 101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B0BB8DF-6ED1-F818-C01F-C72E52F6E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5592296" y="3702088"/>
              <a:ext cx="821946" cy="310603"/>
            </a:xfrm>
            <a:prstGeom prst="rect">
              <a:avLst/>
            </a:prstGeom>
          </p:spPr>
        </p:pic>
        <p:pic>
          <p:nvPicPr>
            <p:cNvPr id="103" name="그림 102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5B8B493-4AB9-0BCD-56A5-067FB22F8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6498732" y="3713037"/>
              <a:ext cx="821946" cy="310603"/>
            </a:xfrm>
            <a:prstGeom prst="rect">
              <a:avLst/>
            </a:prstGeom>
          </p:spPr>
        </p:pic>
        <p:pic>
          <p:nvPicPr>
            <p:cNvPr id="104" name="그림 103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C5212F8-2692-C86C-3BA6-5E2ED10F6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416496" y="5562608"/>
              <a:ext cx="821946" cy="310603"/>
            </a:xfrm>
            <a:prstGeom prst="rect">
              <a:avLst/>
            </a:prstGeom>
          </p:spPr>
        </p:pic>
        <p:pic>
          <p:nvPicPr>
            <p:cNvPr id="105" name="그림 104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A657097-035E-5A9F-D35A-9C4F618BC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1548208" y="5562608"/>
              <a:ext cx="821946" cy="310603"/>
            </a:xfrm>
            <a:prstGeom prst="rect">
              <a:avLst/>
            </a:prstGeom>
          </p:spPr>
        </p:pic>
        <p:pic>
          <p:nvPicPr>
            <p:cNvPr id="106" name="그림 105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B3FB7DC-42B8-205A-3856-58CAAC521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2542605" y="5535528"/>
              <a:ext cx="821946" cy="310603"/>
            </a:xfrm>
            <a:prstGeom prst="rect">
              <a:avLst/>
            </a:prstGeom>
          </p:spPr>
        </p:pic>
        <p:pic>
          <p:nvPicPr>
            <p:cNvPr id="107" name="그림 106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A8E7467-E82F-51DC-9BB6-C66EC104B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3662257" y="5562608"/>
              <a:ext cx="821946" cy="310603"/>
            </a:xfrm>
            <a:prstGeom prst="rect">
              <a:avLst/>
            </a:prstGeom>
          </p:spPr>
        </p:pic>
        <p:pic>
          <p:nvPicPr>
            <p:cNvPr id="108" name="그림 107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56CF6F7-32A1-E20E-E07C-890320CF9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4676138" y="5546477"/>
              <a:ext cx="821946" cy="310603"/>
            </a:xfrm>
            <a:prstGeom prst="rect">
              <a:avLst/>
            </a:prstGeom>
          </p:spPr>
        </p:pic>
        <p:pic>
          <p:nvPicPr>
            <p:cNvPr id="109" name="그림 108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6377567-187F-0985-8F28-F1776468A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5711358" y="5546476"/>
              <a:ext cx="821946" cy="310603"/>
            </a:xfrm>
            <a:prstGeom prst="rect">
              <a:avLst/>
            </a:prstGeom>
          </p:spPr>
        </p:pic>
        <p:pic>
          <p:nvPicPr>
            <p:cNvPr id="110" name="그림 109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853F4E8-922C-A684-811C-5FA525A4A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6546075" y="5537432"/>
              <a:ext cx="821946" cy="310603"/>
            </a:xfrm>
            <a:prstGeom prst="rect">
              <a:avLst/>
            </a:prstGeom>
          </p:spPr>
        </p:pic>
      </p:grpSp>
      <p:grpSp>
        <p:nvGrpSpPr>
          <p:cNvPr id="112" name="그룹 111"/>
          <p:cNvGrpSpPr/>
          <p:nvPr/>
        </p:nvGrpSpPr>
        <p:grpSpPr>
          <a:xfrm>
            <a:off x="6221264" y="3510812"/>
            <a:ext cx="417011" cy="257713"/>
            <a:chOff x="2677691" y="4123328"/>
            <a:chExt cx="530139" cy="327626"/>
          </a:xfrm>
        </p:grpSpPr>
        <p:sp>
          <p:nvSpPr>
            <p:cNvPr id="113" name="타원 112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677691" y="4166647"/>
              <a:ext cx="53013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15P</a:t>
              </a:r>
              <a:endParaRPr lang="ko-KR" altLang="en-US" sz="600" b="1" dirty="0"/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6976328" y="3513971"/>
            <a:ext cx="417011" cy="257713"/>
            <a:chOff x="2677691" y="4123328"/>
            <a:chExt cx="530139" cy="327626"/>
          </a:xfrm>
        </p:grpSpPr>
        <p:sp>
          <p:nvSpPr>
            <p:cNvPr id="116" name="타원 115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77691" y="4166647"/>
              <a:ext cx="530139" cy="23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10P</a:t>
              </a:r>
              <a:endParaRPr lang="ko-KR" altLang="en-US" sz="600" b="1" dirty="0"/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7698829" y="3521846"/>
            <a:ext cx="417011" cy="257713"/>
            <a:chOff x="2677691" y="4123328"/>
            <a:chExt cx="530139" cy="327626"/>
          </a:xfrm>
        </p:grpSpPr>
        <p:sp>
          <p:nvSpPr>
            <p:cNvPr id="119" name="타원 118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677691" y="4166647"/>
              <a:ext cx="53013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15P</a:t>
              </a:r>
              <a:endParaRPr lang="ko-KR" altLang="en-US" sz="600" b="1" dirty="0"/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8453893" y="3525005"/>
            <a:ext cx="417011" cy="257713"/>
            <a:chOff x="2677691" y="4123328"/>
            <a:chExt cx="530139" cy="327626"/>
          </a:xfrm>
        </p:grpSpPr>
        <p:sp>
          <p:nvSpPr>
            <p:cNvPr id="122" name="타원 121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2677691" y="4166647"/>
              <a:ext cx="530139" cy="23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10P</a:t>
              </a:r>
              <a:endParaRPr lang="ko-KR" altLang="en-US" sz="600" b="1" dirty="0"/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9179241" y="3502605"/>
            <a:ext cx="417011" cy="257713"/>
            <a:chOff x="2677691" y="4123328"/>
            <a:chExt cx="530139" cy="327626"/>
          </a:xfrm>
        </p:grpSpPr>
        <p:sp>
          <p:nvSpPr>
            <p:cNvPr id="125" name="타원 124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2677691" y="4166647"/>
              <a:ext cx="53013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15P</a:t>
              </a:r>
              <a:endParaRPr lang="ko-KR" altLang="en-US" sz="600" b="1" dirty="0"/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9934305" y="3505764"/>
            <a:ext cx="417011" cy="257713"/>
            <a:chOff x="2677691" y="4123328"/>
            <a:chExt cx="530139" cy="327626"/>
          </a:xfrm>
        </p:grpSpPr>
        <p:sp>
          <p:nvSpPr>
            <p:cNvPr id="128" name="타원 127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2677691" y="4166647"/>
              <a:ext cx="530139" cy="23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10P</a:t>
              </a:r>
              <a:endParaRPr lang="ko-KR" altLang="en-US" sz="600" b="1" dirty="0"/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6207388" y="4570209"/>
            <a:ext cx="417011" cy="257713"/>
            <a:chOff x="2677691" y="4123328"/>
            <a:chExt cx="530139" cy="327626"/>
          </a:xfrm>
        </p:grpSpPr>
        <p:sp>
          <p:nvSpPr>
            <p:cNvPr id="131" name="타원 130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677691" y="4166647"/>
              <a:ext cx="53013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15P</a:t>
              </a:r>
              <a:endParaRPr lang="ko-KR" altLang="en-US" sz="600" b="1" dirty="0"/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6962452" y="4573368"/>
            <a:ext cx="417011" cy="257713"/>
            <a:chOff x="2677691" y="4123328"/>
            <a:chExt cx="530139" cy="327626"/>
          </a:xfrm>
        </p:grpSpPr>
        <p:sp>
          <p:nvSpPr>
            <p:cNvPr id="134" name="타원 133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677691" y="4166647"/>
              <a:ext cx="530139" cy="23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10P</a:t>
              </a:r>
              <a:endParaRPr lang="ko-KR" altLang="en-US" sz="600" b="1" dirty="0"/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7684953" y="4581243"/>
            <a:ext cx="417011" cy="257713"/>
            <a:chOff x="2677691" y="4123328"/>
            <a:chExt cx="530139" cy="327626"/>
          </a:xfrm>
        </p:grpSpPr>
        <p:sp>
          <p:nvSpPr>
            <p:cNvPr id="137" name="타원 136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2677691" y="4166647"/>
              <a:ext cx="53013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15P</a:t>
              </a:r>
              <a:endParaRPr lang="ko-KR" altLang="en-US" sz="600" b="1" dirty="0"/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8440017" y="4584402"/>
            <a:ext cx="417011" cy="257713"/>
            <a:chOff x="2677691" y="4123328"/>
            <a:chExt cx="530139" cy="327626"/>
          </a:xfrm>
        </p:grpSpPr>
        <p:sp>
          <p:nvSpPr>
            <p:cNvPr id="140" name="타원 139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677691" y="4166647"/>
              <a:ext cx="530139" cy="23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10P</a:t>
              </a:r>
              <a:endParaRPr lang="ko-KR" altLang="en-US" sz="600" b="1" dirty="0"/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9165365" y="4562002"/>
            <a:ext cx="417011" cy="257713"/>
            <a:chOff x="2677691" y="4123328"/>
            <a:chExt cx="530139" cy="327626"/>
          </a:xfrm>
        </p:grpSpPr>
        <p:sp>
          <p:nvSpPr>
            <p:cNvPr id="143" name="타원 142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677691" y="4166647"/>
              <a:ext cx="53013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15P</a:t>
              </a:r>
              <a:endParaRPr lang="ko-KR" altLang="en-US" sz="600" b="1" dirty="0"/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9920429" y="4565161"/>
            <a:ext cx="417011" cy="257713"/>
            <a:chOff x="2677691" y="4123328"/>
            <a:chExt cx="530139" cy="327626"/>
          </a:xfrm>
        </p:grpSpPr>
        <p:sp>
          <p:nvSpPr>
            <p:cNvPr id="146" name="타원 145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677691" y="4166647"/>
              <a:ext cx="530139" cy="23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10P</a:t>
              </a:r>
              <a:endParaRPr lang="ko-KR" altLang="en-US" sz="600" b="1" dirty="0"/>
            </a:p>
          </p:txBody>
        </p:sp>
      </p:grpSp>
      <p:pic>
        <p:nvPicPr>
          <p:cNvPr id="193" name="그림 19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9064" y="4459210"/>
            <a:ext cx="450264" cy="368073"/>
          </a:xfrm>
          <a:prstGeom prst="rect">
            <a:avLst/>
          </a:prstGeom>
        </p:spPr>
      </p:pic>
      <p:pic>
        <p:nvPicPr>
          <p:cNvPr id="194" name="그림 19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30096" y="4464192"/>
            <a:ext cx="442468" cy="365211"/>
          </a:xfrm>
          <a:prstGeom prst="rect">
            <a:avLst/>
          </a:prstGeom>
        </p:spPr>
      </p:pic>
      <p:pic>
        <p:nvPicPr>
          <p:cNvPr id="195" name="그림 19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60040" y="4438976"/>
            <a:ext cx="392362" cy="378199"/>
          </a:xfrm>
          <a:prstGeom prst="rect">
            <a:avLst/>
          </a:prstGeom>
        </p:spPr>
      </p:pic>
      <p:sp>
        <p:nvSpPr>
          <p:cNvPr id="196" name="직사각형 195"/>
          <p:cNvSpPr/>
          <p:nvPr/>
        </p:nvSpPr>
        <p:spPr>
          <a:xfrm>
            <a:off x="415636" y="5307663"/>
            <a:ext cx="11020302" cy="133880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/>
          <p:cNvSpPr txBox="1"/>
          <p:nvPr/>
        </p:nvSpPr>
        <p:spPr>
          <a:xfrm>
            <a:off x="538037" y="5390109"/>
            <a:ext cx="89200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기존 회원의 경우 </a:t>
            </a:r>
            <a:r>
              <a:rPr lang="en-US" altLang="ko-KR" sz="1100" dirty="0">
                <a:latin typeface="+mn-ea"/>
              </a:rPr>
              <a:t>K-RS </a:t>
            </a:r>
            <a:r>
              <a:rPr lang="ko-KR" altLang="en-US" sz="1100" dirty="0" err="1">
                <a:latin typeface="+mn-ea"/>
              </a:rPr>
              <a:t>체험신청을</a:t>
            </a:r>
            <a:r>
              <a:rPr lang="ko-KR" altLang="en-US" sz="1100" dirty="0">
                <a:latin typeface="+mn-ea"/>
              </a:rPr>
              <a:t> 통해 서비스 미리 체험 가능</a:t>
            </a:r>
            <a:r>
              <a:rPr lang="en-US" altLang="ko-KR" sz="1100" dirty="0">
                <a:latin typeface="+mn-ea"/>
              </a:rPr>
              <a:t>(1</a:t>
            </a:r>
            <a:r>
              <a:rPr lang="ko-KR" altLang="en-US" sz="1100" dirty="0">
                <a:latin typeface="+mn-ea"/>
              </a:rPr>
              <a:t>주일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K-RS </a:t>
            </a:r>
            <a:r>
              <a:rPr lang="ko-KR" altLang="en-US" sz="1100" dirty="0" err="1">
                <a:latin typeface="+mn-ea"/>
              </a:rPr>
              <a:t>런처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플랫폼</a:t>
            </a:r>
            <a:r>
              <a:rPr lang="en-US" altLang="ko-KR" sz="1100" dirty="0">
                <a:latin typeface="+mn-ea"/>
              </a:rPr>
              <a:t>) : </a:t>
            </a:r>
            <a:r>
              <a:rPr lang="ko-KR" altLang="en-US" sz="1100" dirty="0">
                <a:latin typeface="+mn-ea"/>
              </a:rPr>
              <a:t>진단을 통해 받은 지정 레벨에 따라 단계 </a:t>
            </a:r>
            <a:r>
              <a:rPr lang="en-US" altLang="ko-KR" sz="1100" dirty="0">
                <a:latin typeface="+mn-ea"/>
              </a:rPr>
              <a:t>1</a:t>
            </a:r>
            <a:r>
              <a:rPr lang="ko-KR" altLang="en-US" sz="1100" dirty="0">
                <a:latin typeface="+mn-ea"/>
              </a:rPr>
              <a:t>호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체험 가능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자녀번호</a:t>
            </a:r>
            <a:r>
              <a:rPr lang="ko-KR" altLang="en-US" sz="1100" dirty="0">
                <a:latin typeface="+mn-ea"/>
              </a:rPr>
              <a:t> 당 </a:t>
            </a:r>
            <a:r>
              <a:rPr lang="en-US" altLang="ko-KR" sz="1100" dirty="0">
                <a:latin typeface="+mn-ea"/>
              </a:rPr>
              <a:t>1</a:t>
            </a:r>
            <a:r>
              <a:rPr lang="ko-KR" altLang="en-US" sz="1100" dirty="0">
                <a:latin typeface="+mn-ea"/>
              </a:rPr>
              <a:t>회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한정</a:t>
            </a:r>
            <a:r>
              <a:rPr lang="en-US" altLang="ko-KR" sz="1100" dirty="0">
                <a:latin typeface="+mn-ea"/>
              </a:rPr>
              <a:t>) * AI</a:t>
            </a:r>
            <a:r>
              <a:rPr lang="ko-KR" altLang="en-US" sz="1100" dirty="0" err="1">
                <a:latin typeface="+mn-ea"/>
              </a:rPr>
              <a:t>독서튜터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다람이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 기능은 제외</a:t>
            </a:r>
            <a:endParaRPr lang="en-US" altLang="ko-KR" sz="11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라이브러리 </a:t>
            </a:r>
            <a:r>
              <a:rPr lang="en-US" altLang="ko-KR" sz="1100" dirty="0">
                <a:latin typeface="+mn-ea"/>
              </a:rPr>
              <a:t>:</a:t>
            </a:r>
            <a:r>
              <a:rPr lang="ko-KR" altLang="en-US" sz="1100" dirty="0">
                <a:latin typeface="+mn-ea"/>
              </a:rPr>
              <a:t> 내 레벨 </a:t>
            </a:r>
            <a:r>
              <a:rPr lang="en-US" altLang="ko-KR" sz="1100" dirty="0">
                <a:latin typeface="+mn-ea"/>
              </a:rPr>
              <a:t>±1</a:t>
            </a:r>
            <a:r>
              <a:rPr lang="ko-KR" altLang="en-US" sz="1100" dirty="0">
                <a:latin typeface="+mn-ea"/>
              </a:rPr>
              <a:t>레벨 도서 목록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및 독서 스킬 도구 노출</a:t>
            </a:r>
            <a:endParaRPr lang="en-US" altLang="ko-KR" sz="11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latin typeface="+mn-ea"/>
              </a:rPr>
              <a:t>체험판으로</a:t>
            </a:r>
            <a:r>
              <a:rPr lang="ko-KR" altLang="en-US" sz="1100" dirty="0">
                <a:latin typeface="+mn-ea"/>
              </a:rPr>
              <a:t> 저장된 정보는 실제 </a:t>
            </a:r>
            <a:r>
              <a:rPr lang="en-US" altLang="ko-KR" sz="1100" dirty="0">
                <a:latin typeface="+mn-ea"/>
              </a:rPr>
              <a:t>K-RS </a:t>
            </a:r>
            <a:r>
              <a:rPr lang="ko-KR" altLang="en-US" sz="1100" dirty="0">
                <a:latin typeface="+mn-ea"/>
              </a:rPr>
              <a:t>프로그램 가입 시 </a:t>
            </a:r>
            <a:r>
              <a:rPr lang="ko-KR" altLang="en-US" sz="1100" dirty="0" err="1">
                <a:latin typeface="+mn-ea"/>
              </a:rPr>
              <a:t>연동되어야</a:t>
            </a:r>
            <a:r>
              <a:rPr lang="ko-KR" altLang="en-US" sz="1100" dirty="0">
                <a:latin typeface="+mn-ea"/>
              </a:rPr>
              <a:t> 함</a:t>
            </a:r>
          </a:p>
        </p:txBody>
      </p:sp>
      <p:pic>
        <p:nvPicPr>
          <p:cNvPr id="211" name="그림 210"/>
          <p:cNvPicPr>
            <a:picLocks noChangeAspect="1"/>
          </p:cNvPicPr>
          <p:nvPr/>
        </p:nvPicPr>
        <p:blipFill rotWithShape="1">
          <a:blip r:embed="rId18"/>
          <a:srcRect r="7135"/>
          <a:stretch/>
        </p:blipFill>
        <p:spPr>
          <a:xfrm>
            <a:off x="570764" y="487070"/>
            <a:ext cx="2324839" cy="1433368"/>
          </a:xfrm>
          <a:prstGeom prst="rect">
            <a:avLst/>
          </a:prstGeom>
        </p:spPr>
      </p:pic>
      <p:sp>
        <p:nvSpPr>
          <p:cNvPr id="212" name="오른쪽으로 구부러진 화살표 211"/>
          <p:cNvSpPr/>
          <p:nvPr/>
        </p:nvSpPr>
        <p:spPr>
          <a:xfrm>
            <a:off x="273614" y="1739910"/>
            <a:ext cx="330219" cy="56803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5" name="모서리가 둥근 직사각형 214"/>
          <p:cNvSpPr/>
          <p:nvPr/>
        </p:nvSpPr>
        <p:spPr>
          <a:xfrm>
            <a:off x="3617448" y="2044010"/>
            <a:ext cx="512328" cy="18433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/>
              <a:t>체험판</a:t>
            </a:r>
            <a:endParaRPr lang="ko-KR" altLang="en-US" sz="700" b="1" dirty="0"/>
          </a:p>
        </p:txBody>
      </p:sp>
      <p:sp>
        <p:nvSpPr>
          <p:cNvPr id="216" name="TextBox 215"/>
          <p:cNvSpPr txBox="1"/>
          <p:nvPr/>
        </p:nvSpPr>
        <p:spPr>
          <a:xfrm>
            <a:off x="4119272" y="2034865"/>
            <a:ext cx="10379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u="sng" dirty="0"/>
              <a:t>2026.01.20~27</a:t>
            </a:r>
            <a:endParaRPr lang="ko-KR" altLang="en-US" sz="600" b="1" u="sng" dirty="0"/>
          </a:p>
        </p:txBody>
      </p:sp>
      <p:sp>
        <p:nvSpPr>
          <p:cNvPr id="217" name="모서리가 둥근 직사각형 216"/>
          <p:cNvSpPr/>
          <p:nvPr/>
        </p:nvSpPr>
        <p:spPr>
          <a:xfrm>
            <a:off x="8881111" y="2039401"/>
            <a:ext cx="512328" cy="18433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/>
              <a:t>체험판</a:t>
            </a:r>
            <a:endParaRPr lang="ko-KR" altLang="en-US" sz="700" b="1" dirty="0"/>
          </a:p>
        </p:txBody>
      </p:sp>
      <p:sp>
        <p:nvSpPr>
          <p:cNvPr id="218" name="TextBox 217"/>
          <p:cNvSpPr txBox="1"/>
          <p:nvPr/>
        </p:nvSpPr>
        <p:spPr>
          <a:xfrm>
            <a:off x="9382935" y="2030256"/>
            <a:ext cx="10379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u="sng" dirty="0"/>
              <a:t>2026.01.20~27</a:t>
            </a:r>
            <a:endParaRPr lang="ko-KR" altLang="en-US" sz="600" b="1" u="sng" dirty="0"/>
          </a:p>
        </p:txBody>
      </p:sp>
    </p:spTree>
    <p:extLst>
      <p:ext uri="{BB962C8B-B14F-4D97-AF65-F5344CB8AC3E}">
        <p14:creationId xmlns:p14="http://schemas.microsoft.com/office/powerpoint/2010/main" val="3919546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07818" y="124691"/>
            <a:ext cx="1116281" cy="25531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K-RS,</a:t>
            </a:r>
            <a:r>
              <a:rPr lang="ko-KR" altLang="en-US" sz="1200" b="1" dirty="0" err="1"/>
              <a:t>북클럽</a:t>
            </a:r>
            <a:endParaRPr lang="ko-KR" altLang="en-US" sz="12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1348416" y="147830"/>
            <a:ext cx="4221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진단 </a:t>
            </a:r>
            <a:r>
              <a:rPr lang="en-US" altLang="ko-KR" sz="900" b="1" dirty="0"/>
              <a:t>&gt; K-RS </a:t>
            </a:r>
            <a:r>
              <a:rPr lang="ko-KR" altLang="en-US" sz="900" b="1" dirty="0"/>
              <a:t>본인 단계 </a:t>
            </a:r>
            <a:r>
              <a:rPr lang="en-US" altLang="ko-KR" sz="900" b="1" dirty="0"/>
              <a:t>&gt; </a:t>
            </a:r>
            <a:r>
              <a:rPr lang="ko-KR" altLang="en-US" sz="900" b="1" dirty="0" err="1"/>
              <a:t>주차별</a:t>
            </a:r>
            <a:r>
              <a:rPr lang="ko-KR" altLang="en-US" sz="900" b="1" dirty="0"/>
              <a:t> 진도 노출</a:t>
            </a:r>
          </a:p>
        </p:txBody>
      </p:sp>
      <p:sp>
        <p:nvSpPr>
          <p:cNvPr id="219" name="직사각형 218"/>
          <p:cNvSpPr/>
          <p:nvPr/>
        </p:nvSpPr>
        <p:spPr>
          <a:xfrm>
            <a:off x="456084" y="4169906"/>
            <a:ext cx="11020302" cy="25272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TextBox 219"/>
          <p:cNvSpPr txBox="1"/>
          <p:nvPr/>
        </p:nvSpPr>
        <p:spPr>
          <a:xfrm>
            <a:off x="532759" y="4174151"/>
            <a:ext cx="10832586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latin typeface="+mn-ea"/>
              </a:rPr>
              <a:t>북클럽</a:t>
            </a:r>
            <a:r>
              <a:rPr lang="ko-KR" altLang="en-US" sz="1100" dirty="0">
                <a:latin typeface="+mn-ea"/>
              </a:rPr>
              <a:t> 멤버십 모델 회원</a:t>
            </a:r>
            <a:r>
              <a:rPr lang="en-US" altLang="ko-KR" sz="1100" dirty="0">
                <a:latin typeface="+mn-ea"/>
              </a:rPr>
              <a:t>, K-RS </a:t>
            </a:r>
            <a:r>
              <a:rPr lang="ko-KR" altLang="en-US" sz="1100" dirty="0">
                <a:latin typeface="+mn-ea"/>
              </a:rPr>
              <a:t>프로그램 가입 회원은 </a:t>
            </a:r>
            <a:r>
              <a:rPr lang="en-US" altLang="ko-KR" sz="1100" dirty="0">
                <a:latin typeface="+mn-ea"/>
              </a:rPr>
              <a:t>K-RS </a:t>
            </a:r>
            <a:r>
              <a:rPr lang="ko-KR" altLang="en-US" sz="1100" dirty="0">
                <a:latin typeface="+mn-ea"/>
              </a:rPr>
              <a:t>전체 서비스 이용 가능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북클럽</a:t>
            </a:r>
            <a:r>
              <a:rPr lang="ko-KR" altLang="en-US" sz="1100" dirty="0">
                <a:latin typeface="+mn-ea"/>
              </a:rPr>
              <a:t> 멤버십 플랫폼 </a:t>
            </a:r>
            <a:r>
              <a:rPr lang="ko-KR" altLang="en-US" sz="1100" dirty="0" err="1">
                <a:latin typeface="+mn-ea"/>
              </a:rPr>
              <a:t>과금</a:t>
            </a:r>
            <a:r>
              <a:rPr lang="ko-KR" altLang="en-US" sz="1100" dirty="0">
                <a:latin typeface="+mn-ea"/>
              </a:rPr>
              <a:t> 내 </a:t>
            </a:r>
            <a:r>
              <a:rPr lang="en-US" altLang="ko-KR" sz="1100" dirty="0">
                <a:latin typeface="+mn-ea"/>
              </a:rPr>
              <a:t>K-RS </a:t>
            </a:r>
            <a:r>
              <a:rPr lang="ko-KR" altLang="en-US" sz="1100" dirty="0">
                <a:latin typeface="+mn-ea"/>
              </a:rPr>
              <a:t>프로그램 </a:t>
            </a:r>
            <a:r>
              <a:rPr lang="ko-KR" altLang="en-US" sz="1100" dirty="0" err="1">
                <a:latin typeface="+mn-ea"/>
              </a:rPr>
              <a:t>과금이</a:t>
            </a:r>
            <a:r>
              <a:rPr lang="ko-KR" altLang="en-US" sz="1100" dirty="0">
                <a:latin typeface="+mn-ea"/>
              </a:rPr>
              <a:t> 녹아있는 형태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latin typeface="+mn-ea"/>
              </a:rPr>
              <a:t>런처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플랫폼</a:t>
            </a:r>
            <a:r>
              <a:rPr lang="en-US" altLang="ko-KR" sz="1100" dirty="0">
                <a:latin typeface="+mn-ea"/>
              </a:rPr>
              <a:t>) : </a:t>
            </a:r>
            <a:r>
              <a:rPr lang="ko-KR" altLang="en-US" sz="1100" dirty="0">
                <a:latin typeface="+mn-ea"/>
              </a:rPr>
              <a:t>진단 레벨에 따른 </a:t>
            </a:r>
            <a:r>
              <a:rPr lang="ko-KR" altLang="en-US" sz="1100" dirty="0" err="1">
                <a:latin typeface="+mn-ea"/>
              </a:rPr>
              <a:t>주차별</a:t>
            </a:r>
            <a:r>
              <a:rPr lang="ko-KR" altLang="en-US" sz="1100" dirty="0">
                <a:latin typeface="+mn-ea"/>
              </a:rPr>
              <a:t> 콘텐츠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일자별로</a:t>
            </a:r>
            <a:r>
              <a:rPr lang="ko-KR" altLang="en-US" sz="1100" dirty="0">
                <a:latin typeface="+mn-ea"/>
              </a:rPr>
              <a:t> 과업이 주어지는 것처럼 보이도록 </a:t>
            </a:r>
            <a:r>
              <a:rPr lang="ko-KR" altLang="en-US" sz="1100" dirty="0" err="1">
                <a:latin typeface="+mn-ea"/>
              </a:rPr>
              <a:t>레벨별</a:t>
            </a:r>
            <a:r>
              <a:rPr lang="ko-KR" altLang="en-US" sz="1100" dirty="0">
                <a:latin typeface="+mn-ea"/>
              </a:rPr>
              <a:t> 추천도서는 </a:t>
            </a:r>
            <a:r>
              <a:rPr lang="ko-KR" altLang="en-US" sz="1100" dirty="0" err="1">
                <a:latin typeface="+mn-ea"/>
              </a:rPr>
              <a:t>랜덤하게</a:t>
            </a:r>
            <a:r>
              <a:rPr lang="ko-KR" altLang="en-US" sz="1100" dirty="0">
                <a:latin typeface="+mn-ea"/>
              </a:rPr>
              <a:t> 보여줌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라이브러리 </a:t>
            </a:r>
            <a:endParaRPr lang="en-US" altLang="ko-KR" sz="11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b="1" u="sng" dirty="0">
                <a:latin typeface="+mn-ea"/>
              </a:rPr>
              <a:t>K-RS </a:t>
            </a:r>
            <a:r>
              <a:rPr lang="ko-KR" altLang="en-US" sz="1100" b="1" u="sng" dirty="0">
                <a:latin typeface="+mn-ea"/>
              </a:rPr>
              <a:t>라이브러리 </a:t>
            </a:r>
            <a:r>
              <a:rPr lang="en-US" altLang="ko-KR" sz="1100" b="1" u="sng" dirty="0">
                <a:latin typeface="+mn-ea"/>
              </a:rPr>
              <a:t>: </a:t>
            </a:r>
            <a:r>
              <a:rPr lang="ko-KR" altLang="en-US" sz="1100" dirty="0">
                <a:latin typeface="+mn-ea"/>
              </a:rPr>
              <a:t>내 레벨 도서 목록 </a:t>
            </a:r>
            <a:r>
              <a:rPr lang="ko-KR" altLang="en-US" sz="1100" dirty="0" err="1">
                <a:latin typeface="+mn-ea"/>
              </a:rPr>
              <a:t>셋팅값으로</a:t>
            </a:r>
            <a:r>
              <a:rPr lang="ko-KR" altLang="en-US" sz="1100" dirty="0">
                <a:latin typeface="+mn-ea"/>
              </a:rPr>
              <a:t> 우선 노출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큐레이션</a:t>
            </a:r>
            <a:r>
              <a:rPr lang="ko-KR" altLang="en-US" sz="1100" dirty="0">
                <a:latin typeface="+mn-ea"/>
              </a:rPr>
              <a:t> 같은 개념으로 지금 레벨에서 읽어야 하는 도서가 </a:t>
            </a:r>
            <a:r>
              <a:rPr lang="ko-KR" altLang="en-US" sz="1100" dirty="0" err="1">
                <a:latin typeface="+mn-ea"/>
              </a:rPr>
              <a:t>셋팅되어</a:t>
            </a:r>
            <a:r>
              <a:rPr lang="ko-KR" altLang="en-US" sz="1100" dirty="0">
                <a:latin typeface="+mn-ea"/>
              </a:rPr>
              <a:t> 제공되는 개념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                          </a:t>
            </a:r>
            <a:r>
              <a:rPr lang="ko-KR" altLang="en-US" sz="1100" dirty="0" err="1">
                <a:latin typeface="+mn-ea"/>
              </a:rPr>
              <a:t>도서별</a:t>
            </a:r>
            <a:r>
              <a:rPr lang="ko-KR" altLang="en-US" sz="1100" dirty="0">
                <a:latin typeface="+mn-ea"/>
              </a:rPr>
              <a:t> 포인트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독서 스킬 도구 제공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                          </a:t>
            </a:r>
            <a:r>
              <a:rPr lang="ko-KR" altLang="en-US" sz="1100" dirty="0">
                <a:latin typeface="+mn-ea"/>
              </a:rPr>
              <a:t>내 레벨 </a:t>
            </a:r>
            <a:r>
              <a:rPr lang="en-US" altLang="ko-KR" sz="1100" dirty="0">
                <a:latin typeface="+mn-ea"/>
              </a:rPr>
              <a:t>±1</a:t>
            </a:r>
            <a:r>
              <a:rPr lang="ko-KR" altLang="en-US" sz="1100" dirty="0">
                <a:latin typeface="+mn-ea"/>
              </a:rPr>
              <a:t>레벨 도서 목록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및 독서 스킬 도구 노출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-  </a:t>
            </a:r>
            <a:r>
              <a:rPr lang="ko-KR" altLang="en-US" sz="1100" dirty="0">
                <a:latin typeface="+mn-ea"/>
              </a:rPr>
              <a:t>전체 라이브러리 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dirty="0" err="1">
                <a:latin typeface="+mn-ea"/>
              </a:rPr>
              <a:t>북클럽</a:t>
            </a:r>
            <a:r>
              <a:rPr lang="ko-KR" altLang="en-US" sz="1100" dirty="0">
                <a:latin typeface="+mn-ea"/>
              </a:rPr>
              <a:t> 내 제공되는 도서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콘텐츠 들의 아카이브 같은 공간</a:t>
            </a:r>
            <a:r>
              <a:rPr lang="en-US" altLang="ko-KR" sz="1100" dirty="0">
                <a:latin typeface="+mn-ea"/>
              </a:rPr>
              <a:t>, K-RS </a:t>
            </a:r>
            <a:r>
              <a:rPr lang="ko-KR" altLang="en-US" sz="1100" dirty="0">
                <a:latin typeface="+mn-ea"/>
              </a:rPr>
              <a:t>라이브러리에서 </a:t>
            </a:r>
            <a:r>
              <a:rPr lang="ko-KR" altLang="en-US" sz="1100" dirty="0" err="1">
                <a:latin typeface="+mn-ea"/>
              </a:rPr>
              <a:t>바로가기</a:t>
            </a:r>
            <a:r>
              <a:rPr lang="ko-KR" altLang="en-US" sz="1100" dirty="0">
                <a:latin typeface="+mn-ea"/>
              </a:rPr>
              <a:t> 버튼을 통해 진입 가능</a:t>
            </a:r>
            <a:endParaRPr lang="en-US" altLang="ko-KR" sz="11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AI</a:t>
            </a:r>
            <a:r>
              <a:rPr lang="ko-KR" altLang="en-US" sz="1100" dirty="0" err="1">
                <a:latin typeface="+mn-ea"/>
              </a:rPr>
              <a:t>독서튜터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다람이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 기능 제공</a:t>
            </a:r>
            <a:endParaRPr lang="en-US" altLang="ko-KR" sz="11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latin typeface="+mn-ea"/>
              </a:rPr>
              <a:t>체험판으로</a:t>
            </a:r>
            <a:r>
              <a:rPr lang="ko-KR" altLang="en-US" sz="1100" dirty="0">
                <a:latin typeface="+mn-ea"/>
              </a:rPr>
              <a:t> 저장된 정보는 실제 </a:t>
            </a:r>
            <a:r>
              <a:rPr lang="en-US" altLang="ko-KR" sz="1100" dirty="0">
                <a:latin typeface="+mn-ea"/>
              </a:rPr>
              <a:t>K-RS </a:t>
            </a:r>
            <a:r>
              <a:rPr lang="ko-KR" altLang="en-US" sz="1100" dirty="0">
                <a:latin typeface="+mn-ea"/>
              </a:rPr>
              <a:t>프로그램 가입 시 </a:t>
            </a:r>
            <a:r>
              <a:rPr lang="ko-KR" altLang="en-US" sz="1100" dirty="0" err="1">
                <a:latin typeface="+mn-ea"/>
              </a:rPr>
              <a:t>연동되어야</a:t>
            </a:r>
            <a:r>
              <a:rPr lang="ko-KR" altLang="en-US" sz="1100" dirty="0">
                <a:latin typeface="+mn-ea"/>
              </a:rPr>
              <a:t> 함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966939"/>
            <a:ext cx="7478366" cy="272713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6888018" y="1481530"/>
            <a:ext cx="672359" cy="14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</a:rPr>
              <a:t>전체 라이브러리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750" y="966940"/>
            <a:ext cx="4273267" cy="248690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2601" y="1238250"/>
            <a:ext cx="910111" cy="243280"/>
          </a:xfrm>
          <a:prstGeom prst="rect">
            <a:avLst/>
          </a:prstGeom>
        </p:spPr>
      </p:pic>
      <p:sp>
        <p:nvSpPr>
          <p:cNvPr id="333" name="모서리가 둥근 직사각형 332"/>
          <p:cNvSpPr/>
          <p:nvPr/>
        </p:nvSpPr>
        <p:spPr>
          <a:xfrm>
            <a:off x="11041289" y="1319337"/>
            <a:ext cx="852465" cy="1485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K-RS</a:t>
            </a:r>
            <a:r>
              <a:rPr lang="ko-KR" altLang="en-US" sz="600" b="1" dirty="0">
                <a:solidFill>
                  <a:schemeClr val="tx1"/>
                </a:solidFill>
              </a:rPr>
              <a:t> 라이브러리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9355099" y="9115"/>
            <a:ext cx="283690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+mn-ea"/>
              </a:rPr>
              <a:t>북클럽</a:t>
            </a:r>
            <a:r>
              <a:rPr lang="ko-KR" altLang="en-US" sz="1200" b="1" dirty="0">
                <a:latin typeface="+mn-ea"/>
              </a:rPr>
              <a:t> 멤버십 모델 회원</a:t>
            </a:r>
            <a:endParaRPr lang="en-US" altLang="ko-KR" sz="12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K-RS </a:t>
            </a:r>
            <a:r>
              <a:rPr lang="ko-KR" altLang="en-US" sz="1200" b="1" dirty="0">
                <a:latin typeface="+mn-ea"/>
              </a:rPr>
              <a:t>유료 가입 회원</a:t>
            </a:r>
          </a:p>
        </p:txBody>
      </p:sp>
      <p:sp>
        <p:nvSpPr>
          <p:cNvPr id="39" name="타원 38"/>
          <p:cNvSpPr/>
          <p:nvPr/>
        </p:nvSpPr>
        <p:spPr>
          <a:xfrm>
            <a:off x="7494818" y="2106240"/>
            <a:ext cx="550632" cy="5454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7475768" y="2049276"/>
            <a:ext cx="420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↔</a:t>
            </a:r>
          </a:p>
        </p:txBody>
      </p:sp>
    </p:spTree>
    <p:extLst>
      <p:ext uri="{BB962C8B-B14F-4D97-AF65-F5344CB8AC3E}">
        <p14:creationId xmlns:p14="http://schemas.microsoft.com/office/powerpoint/2010/main" val="2401778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839" y="605311"/>
            <a:ext cx="4961090" cy="31026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07818" y="124691"/>
            <a:ext cx="1116281" cy="25531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기존회원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222" y="628893"/>
            <a:ext cx="442149" cy="173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155" y="849500"/>
            <a:ext cx="4810946" cy="28584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3015" y="848755"/>
            <a:ext cx="710540" cy="2731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55238" y="617017"/>
            <a:ext cx="460984" cy="215444"/>
          </a:xfrm>
          <a:prstGeom prst="rect">
            <a:avLst/>
          </a:prstGeom>
          <a:solidFill>
            <a:srgbClr val="F9F3E6"/>
          </a:solidFill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accent2"/>
                </a:solidFill>
              </a:rPr>
              <a:t>K-RS</a:t>
            </a:r>
            <a:endParaRPr lang="ko-KR" altLang="en-US" sz="800" b="1" dirty="0">
              <a:solidFill>
                <a:schemeClr val="accent2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494" y="625931"/>
            <a:ext cx="1539731" cy="35247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348416" y="147830"/>
            <a:ext cx="4221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K-RS </a:t>
            </a:r>
            <a:r>
              <a:rPr lang="ko-KR" altLang="en-US" sz="900" b="1" dirty="0" err="1"/>
              <a:t>체험판</a:t>
            </a:r>
            <a:r>
              <a:rPr lang="ko-KR" altLang="en-US" sz="900" b="1" dirty="0"/>
              <a:t> 신청 화면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및 기존 라이브러리 노출</a:t>
            </a: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27" y="605311"/>
            <a:ext cx="5207604" cy="3243189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2169617" y="623977"/>
            <a:ext cx="460984" cy="200055"/>
          </a:xfrm>
          <a:prstGeom prst="rect">
            <a:avLst/>
          </a:prstGeom>
          <a:solidFill>
            <a:srgbClr val="F9E8EE"/>
          </a:solidFill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K-RS</a:t>
            </a:r>
            <a:endParaRPr lang="ko-KR" altLang="en-US" sz="700" b="1" dirty="0"/>
          </a:p>
        </p:txBody>
      </p:sp>
      <p:sp>
        <p:nvSpPr>
          <p:cNvPr id="77" name="직사각형 76"/>
          <p:cNvSpPr/>
          <p:nvPr/>
        </p:nvSpPr>
        <p:spPr>
          <a:xfrm>
            <a:off x="3501352" y="611813"/>
            <a:ext cx="1270047" cy="236942"/>
          </a:xfrm>
          <a:prstGeom prst="rect">
            <a:avLst/>
          </a:prstGeom>
          <a:solidFill>
            <a:srgbClr val="F9E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2603727" y="634398"/>
            <a:ext cx="961541" cy="200055"/>
          </a:xfrm>
          <a:prstGeom prst="rect">
            <a:avLst/>
          </a:prstGeom>
          <a:solidFill>
            <a:srgbClr val="F9E8EE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/>
                </a:solidFill>
              </a:rPr>
              <a:t>라이브러리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7699278" y="3244657"/>
            <a:ext cx="1740211" cy="2731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  <a:r>
              <a:rPr lang="ko-KR" altLang="en-US" sz="1000" b="1" dirty="0"/>
              <a:t>주일 무료체험 신청하기</a:t>
            </a: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8208" y="1515240"/>
            <a:ext cx="2357778" cy="1539271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106794" y="1090049"/>
            <a:ext cx="49431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대한민국 독서 교육의 표준</a:t>
            </a:r>
            <a:r>
              <a:rPr lang="en-US" altLang="ko-K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K-RS!</a:t>
            </a:r>
            <a:endParaRPr lang="ko-KR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7" name="그림 1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6933" y="1514851"/>
            <a:ext cx="2358063" cy="1546369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모서리가 둥근 직사각형 5"/>
          <p:cNvSpPr/>
          <p:nvPr/>
        </p:nvSpPr>
        <p:spPr>
          <a:xfrm>
            <a:off x="2009601" y="848755"/>
            <a:ext cx="2761797" cy="306934"/>
          </a:xfrm>
          <a:prstGeom prst="roundRect">
            <a:avLst/>
          </a:prstGeom>
          <a:solidFill>
            <a:srgbClr val="F9E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직사각형 272"/>
          <p:cNvSpPr/>
          <p:nvPr/>
        </p:nvSpPr>
        <p:spPr>
          <a:xfrm>
            <a:off x="457200" y="4075150"/>
            <a:ext cx="11020302" cy="25272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TextBox 273"/>
          <p:cNvSpPr txBox="1"/>
          <p:nvPr/>
        </p:nvSpPr>
        <p:spPr>
          <a:xfrm>
            <a:off x="533875" y="4079395"/>
            <a:ext cx="1083258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latin typeface="+mn-ea"/>
              </a:rPr>
              <a:t>스마트올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슈퍼팟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스마트씽크빅</a:t>
            </a:r>
            <a:r>
              <a:rPr lang="ko-KR" altLang="en-US" sz="1100" dirty="0">
                <a:latin typeface="+mn-ea"/>
              </a:rPr>
              <a:t> 등 기존 회원 포함 </a:t>
            </a:r>
            <a:r>
              <a:rPr lang="ko-KR" altLang="en-US" sz="1100" dirty="0" err="1">
                <a:latin typeface="+mn-ea"/>
              </a:rPr>
              <a:t>북클럽</a:t>
            </a:r>
            <a:r>
              <a:rPr lang="en-US" altLang="ko-KR" sz="1100" dirty="0">
                <a:latin typeface="+mn-ea"/>
              </a:rPr>
              <a:t>/K-RS </a:t>
            </a:r>
            <a:r>
              <a:rPr lang="ko-KR" altLang="en-US" sz="1100" dirty="0">
                <a:latin typeface="+mn-ea"/>
              </a:rPr>
              <a:t>프로그램 </a:t>
            </a:r>
            <a:r>
              <a:rPr lang="ko-KR" altLang="en-US" sz="1100" dirty="0" err="1">
                <a:latin typeface="+mn-ea"/>
              </a:rPr>
              <a:t>미가입</a:t>
            </a:r>
            <a:r>
              <a:rPr lang="ko-KR" altLang="en-US" sz="1100" dirty="0">
                <a:latin typeface="+mn-ea"/>
              </a:rPr>
              <a:t> 회원은 </a:t>
            </a:r>
            <a:r>
              <a:rPr lang="ko-KR" altLang="en-US" sz="1100" dirty="0" err="1">
                <a:latin typeface="+mn-ea"/>
              </a:rPr>
              <a:t>웅진북클럽</a:t>
            </a:r>
            <a:r>
              <a:rPr lang="ko-KR" altLang="en-US" sz="1100" dirty="0">
                <a:latin typeface="+mn-ea"/>
              </a:rPr>
              <a:t> 접속 시 라이브러리 및 무료체험 화면 노출</a:t>
            </a:r>
            <a:endParaRPr lang="en-US" altLang="ko-KR" sz="11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라이브러리 </a:t>
            </a:r>
            <a:r>
              <a:rPr lang="en-US" altLang="ko-KR" sz="1100" dirty="0">
                <a:latin typeface="+mn-ea"/>
              </a:rPr>
              <a:t>:</a:t>
            </a:r>
            <a:r>
              <a:rPr lang="ko-KR" altLang="en-US" sz="1100" dirty="0">
                <a:latin typeface="+mn-ea"/>
              </a:rPr>
              <a:t> 기존 </a:t>
            </a:r>
            <a:r>
              <a:rPr lang="ko-KR" altLang="en-US" sz="1100" dirty="0" err="1">
                <a:latin typeface="+mn-ea"/>
              </a:rPr>
              <a:t>북클럽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2.0 </a:t>
            </a:r>
            <a:r>
              <a:rPr lang="ko-KR" altLang="en-US" sz="1100" dirty="0">
                <a:latin typeface="+mn-ea"/>
              </a:rPr>
              <a:t>라이브러리 사용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u="sng" dirty="0">
                <a:solidFill>
                  <a:srgbClr val="FF0000"/>
                </a:solidFill>
                <a:latin typeface="+mn-ea"/>
              </a:rPr>
              <a:t>단</a:t>
            </a:r>
            <a:r>
              <a:rPr lang="en-US" altLang="ko-KR" sz="1100" u="sng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100" u="sng" dirty="0">
                <a:solidFill>
                  <a:srgbClr val="FF0000"/>
                </a:solidFill>
                <a:latin typeface="+mn-ea"/>
              </a:rPr>
              <a:t>현재의 도서 레벨</a:t>
            </a:r>
            <a:r>
              <a:rPr lang="en-US" altLang="ko-KR" sz="1100" u="sng" dirty="0">
                <a:solidFill>
                  <a:srgbClr val="FF0000"/>
                </a:solidFill>
                <a:latin typeface="+mn-ea"/>
              </a:rPr>
              <a:t>(lv.1~lv.7 </a:t>
            </a:r>
            <a:r>
              <a:rPr lang="ko-KR" altLang="en-US" sz="1100" u="sng" dirty="0">
                <a:solidFill>
                  <a:srgbClr val="FF0000"/>
                </a:solidFill>
                <a:latin typeface="+mn-ea"/>
              </a:rPr>
              <a:t>이상</a:t>
            </a:r>
            <a:r>
              <a:rPr lang="en-US" altLang="ko-KR" sz="1100" u="sng" dirty="0">
                <a:solidFill>
                  <a:srgbClr val="FF0000"/>
                </a:solidFill>
                <a:latin typeface="+mn-ea"/>
              </a:rPr>
              <a:t>~)</a:t>
            </a:r>
            <a:r>
              <a:rPr lang="ko-KR" altLang="en-US" sz="1100" u="sng" dirty="0">
                <a:solidFill>
                  <a:srgbClr val="FF0000"/>
                </a:solidFill>
                <a:latin typeface="+mn-ea"/>
              </a:rPr>
              <a:t>도 그대로 쓸지</a:t>
            </a:r>
            <a:r>
              <a:rPr lang="en-US" altLang="ko-KR" sz="1100" u="sng" dirty="0">
                <a:solidFill>
                  <a:srgbClr val="FF0000"/>
                </a:solidFill>
                <a:latin typeface="+mn-ea"/>
              </a:rPr>
              <a:t>, K-RS </a:t>
            </a:r>
            <a:r>
              <a:rPr lang="ko-KR" altLang="en-US" sz="1100" u="sng" dirty="0">
                <a:solidFill>
                  <a:srgbClr val="FF0000"/>
                </a:solidFill>
                <a:latin typeface="+mn-ea"/>
              </a:rPr>
              <a:t>기준으로 재편할지 논의 필요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1</a:t>
            </a:r>
            <a:r>
              <a:rPr lang="ko-KR" altLang="en-US" sz="1100" dirty="0">
                <a:latin typeface="+mn-ea"/>
              </a:rPr>
              <a:t>주일 무료체험 신청 화면을 통해 </a:t>
            </a:r>
            <a:r>
              <a:rPr lang="en-US" altLang="ko-KR" sz="1100" dirty="0">
                <a:latin typeface="+mn-ea"/>
              </a:rPr>
              <a:t>K-RS </a:t>
            </a:r>
            <a:r>
              <a:rPr lang="ko-KR" altLang="en-US" sz="1100" dirty="0">
                <a:latin typeface="+mn-ea"/>
              </a:rPr>
              <a:t>미리 체험 가능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62849" y="84104"/>
            <a:ext cx="4629151" cy="33361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+mn-ea"/>
              </a:rPr>
              <a:t>스마트올</a:t>
            </a:r>
            <a:r>
              <a:rPr lang="en-US" altLang="ko-KR" sz="1200" b="1" dirty="0">
                <a:latin typeface="+mn-ea"/>
              </a:rPr>
              <a:t>, </a:t>
            </a:r>
            <a:r>
              <a:rPr lang="ko-KR" altLang="en-US" sz="1200" b="1" dirty="0" err="1">
                <a:latin typeface="+mn-ea"/>
              </a:rPr>
              <a:t>슈퍼팟</a:t>
            </a:r>
            <a:r>
              <a:rPr lang="en-US" altLang="ko-KR" sz="1200" b="1" dirty="0">
                <a:latin typeface="+mn-ea"/>
              </a:rPr>
              <a:t>, </a:t>
            </a:r>
            <a:r>
              <a:rPr lang="ko-KR" altLang="en-US" sz="1200" b="1" dirty="0" err="1">
                <a:latin typeface="+mn-ea"/>
              </a:rPr>
              <a:t>스마트씽크빅</a:t>
            </a:r>
            <a:r>
              <a:rPr lang="ko-KR" altLang="en-US" sz="1200" b="1" dirty="0">
                <a:latin typeface="+mn-ea"/>
              </a:rPr>
              <a:t> 등 기존 회원 </a:t>
            </a:r>
            <a:r>
              <a:rPr lang="en-US" altLang="ko-KR" sz="1200" b="1" dirty="0">
                <a:latin typeface="+mn-ea"/>
              </a:rPr>
              <a:t>(K-RS </a:t>
            </a:r>
            <a:r>
              <a:rPr lang="ko-KR" altLang="en-US" sz="1200" b="1" dirty="0" err="1">
                <a:latin typeface="+mn-ea"/>
              </a:rPr>
              <a:t>미가입</a:t>
            </a:r>
            <a:r>
              <a:rPr lang="en-US" altLang="ko-KR" sz="1200" b="1" dirty="0">
                <a:latin typeface="+mn-ea"/>
              </a:rPr>
              <a:t>)</a:t>
            </a:r>
            <a:endParaRPr lang="ko-KR" altLang="en-US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9236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37" y="2002375"/>
            <a:ext cx="4961090" cy="31026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07818" y="124691"/>
            <a:ext cx="1116281" cy="25531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/>
              <a:t>체험판</a:t>
            </a:r>
            <a:endParaRPr lang="ko-KR" altLang="en-US" sz="12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420" y="2025957"/>
            <a:ext cx="442149" cy="173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768" y="2246565"/>
            <a:ext cx="2450182" cy="2723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213" y="2245819"/>
            <a:ext cx="710540" cy="2731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04436" y="2014081"/>
            <a:ext cx="460984" cy="215444"/>
          </a:xfrm>
          <a:prstGeom prst="rect">
            <a:avLst/>
          </a:prstGeom>
          <a:solidFill>
            <a:srgbClr val="F9F3E6"/>
          </a:solidFill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accent2"/>
                </a:solidFill>
              </a:rPr>
              <a:t>K-RS</a:t>
            </a:r>
            <a:endParaRPr lang="ko-KR" altLang="en-US" sz="800" b="1" dirty="0">
              <a:solidFill>
                <a:schemeClr val="accent2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6789" y="2923459"/>
            <a:ext cx="1378139" cy="1330036"/>
          </a:xfrm>
          <a:prstGeom prst="rect">
            <a:avLst/>
          </a:prstGeom>
          <a:solidFill>
            <a:srgbClr val="F9F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7692" y="2022995"/>
            <a:ext cx="1539731" cy="352474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656789" y="2270974"/>
            <a:ext cx="3770416" cy="273994"/>
          </a:xfrm>
          <a:prstGeom prst="roundRect">
            <a:avLst>
              <a:gd name="adj" fmla="val 31837"/>
            </a:avLst>
          </a:prstGeom>
          <a:solidFill>
            <a:srgbClr val="C0DD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73912" y="2307943"/>
            <a:ext cx="17887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spc="-150" dirty="0">
                <a:latin typeface="+mn-ea"/>
              </a:rPr>
              <a:t>1</a:t>
            </a:r>
            <a:r>
              <a:rPr lang="ko-KR" altLang="en-US" sz="700" b="1" spc="-150" dirty="0">
                <a:latin typeface="+mn-ea"/>
              </a:rPr>
              <a:t>월  </a:t>
            </a:r>
            <a:r>
              <a:rPr lang="en-US" altLang="ko-KR" sz="700" b="1" spc="-150" dirty="0">
                <a:latin typeface="+mn-ea"/>
              </a:rPr>
              <a:t>21</a:t>
            </a:r>
            <a:r>
              <a:rPr lang="ko-KR" altLang="en-US" sz="700" b="1" spc="-150" dirty="0">
                <a:latin typeface="+mn-ea"/>
              </a:rPr>
              <a:t>일 수요일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445063" y="2222814"/>
            <a:ext cx="245730" cy="402988"/>
          </a:xfrm>
          <a:prstGeom prst="roundRect">
            <a:avLst>
              <a:gd name="adj" fmla="val 263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678067" y="2307942"/>
            <a:ext cx="27873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spc="600" dirty="0">
                <a:latin typeface="+mn-ea"/>
              </a:rPr>
              <a:t>월  화      목  금  토  일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96956" y="2206192"/>
            <a:ext cx="3351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b="1" dirty="0">
                <a:solidFill>
                  <a:schemeClr val="bg1"/>
                </a:solidFill>
              </a:rPr>
              <a:t>오늘</a:t>
            </a:r>
            <a:endParaRPr lang="en-US" altLang="ko-KR" sz="500" b="1" dirty="0">
              <a:solidFill>
                <a:schemeClr val="bg1"/>
              </a:solidFill>
            </a:endParaRPr>
          </a:p>
          <a:p>
            <a:pPr algn="ctr"/>
            <a:endParaRPr lang="en-US" altLang="ko-KR" sz="3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수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09199" y="2796896"/>
            <a:ext cx="1325729" cy="1543792"/>
          </a:xfrm>
          <a:prstGeom prst="roundRect">
            <a:avLst>
              <a:gd name="adj" fmla="val 4126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코어북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9173" y="2599564"/>
            <a:ext cx="933580" cy="32389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602" y="4493429"/>
            <a:ext cx="4824525" cy="611571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864607" y="4530400"/>
            <a:ext cx="890650" cy="59376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864607" y="4857034"/>
            <a:ext cx="868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dirty="0"/>
              <a:t>다람이와 비밀편지</a:t>
            </a:r>
            <a:endParaRPr lang="en-US" altLang="ko-KR" sz="600" b="1" dirty="0"/>
          </a:p>
          <a:p>
            <a:pPr algn="ctr"/>
            <a:r>
              <a:rPr lang="en-US" altLang="ko-KR" sz="600" b="1" dirty="0"/>
              <a:t>(</a:t>
            </a:r>
            <a:r>
              <a:rPr lang="ko-KR" altLang="en-US" sz="600" b="1" dirty="0"/>
              <a:t>리텔링 활동</a:t>
            </a:r>
            <a:r>
              <a:rPr lang="en-US" altLang="ko-KR" sz="600" b="1" dirty="0"/>
              <a:t>)</a:t>
            </a:r>
            <a:endParaRPr lang="ko-KR" altLang="en-US" sz="600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917042" y="4534815"/>
            <a:ext cx="890650" cy="59376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2999701" y="4531465"/>
            <a:ext cx="890650" cy="59376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348416" y="147830"/>
            <a:ext cx="4221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체험 신청 </a:t>
            </a:r>
            <a:r>
              <a:rPr lang="en-US" altLang="ko-KR" sz="900" b="1" dirty="0"/>
              <a:t>&gt; </a:t>
            </a:r>
            <a:r>
              <a:rPr lang="ko-KR" altLang="en-US" sz="900" b="1" dirty="0"/>
              <a:t>진단 </a:t>
            </a:r>
            <a:r>
              <a:rPr lang="en-US" altLang="ko-KR" sz="900" b="1" dirty="0"/>
              <a:t>&gt; K-RS </a:t>
            </a:r>
            <a:r>
              <a:rPr lang="ko-KR" altLang="en-US" sz="900" b="1" dirty="0"/>
              <a:t>단계별 </a:t>
            </a:r>
            <a:r>
              <a:rPr lang="en-US" altLang="ko-KR" sz="900" b="1" dirty="0"/>
              <a:t>1</a:t>
            </a:r>
            <a:r>
              <a:rPr lang="ko-KR" altLang="en-US" sz="900" b="1" dirty="0"/>
              <a:t>호 노출</a:t>
            </a:r>
            <a:r>
              <a:rPr lang="en-US" altLang="ko-KR" sz="900" b="1" dirty="0"/>
              <a:t>(1</a:t>
            </a:r>
            <a:r>
              <a:rPr lang="ko-KR" altLang="en-US" sz="900" b="1" dirty="0"/>
              <a:t>주차 활동</a:t>
            </a:r>
            <a:r>
              <a:rPr lang="en-US" altLang="ko-KR" sz="900" b="1" dirty="0"/>
              <a:t>)</a:t>
            </a:r>
            <a:endParaRPr lang="ko-KR" altLang="en-US" sz="9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917042" y="4860551"/>
            <a:ext cx="868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dirty="0"/>
              <a:t>숨은 그림 찾기</a:t>
            </a:r>
            <a:endParaRPr lang="en-US" altLang="ko-KR" sz="600" b="1" dirty="0"/>
          </a:p>
          <a:p>
            <a:pPr algn="ctr"/>
            <a:r>
              <a:rPr lang="en-US" altLang="ko-KR" sz="600" b="1" dirty="0"/>
              <a:t>(</a:t>
            </a:r>
            <a:r>
              <a:rPr lang="ko-KR" altLang="en-US" sz="600" b="1" dirty="0"/>
              <a:t>행간읽기</a:t>
            </a:r>
            <a:r>
              <a:rPr lang="en-US" altLang="ko-KR" sz="600" b="1" dirty="0"/>
              <a:t>)</a:t>
            </a:r>
            <a:endParaRPr lang="ko-KR" altLang="en-US" sz="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015006" y="4857034"/>
            <a:ext cx="868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dirty="0"/>
              <a:t>퀴즈 퀴즈</a:t>
            </a:r>
            <a:r>
              <a:rPr lang="en-US" altLang="ko-KR" sz="600" b="1" dirty="0"/>
              <a:t>!</a:t>
            </a:r>
          </a:p>
          <a:p>
            <a:pPr algn="ctr"/>
            <a:r>
              <a:rPr lang="en-US" altLang="ko-KR" sz="600" b="1" dirty="0"/>
              <a:t>(</a:t>
            </a:r>
            <a:r>
              <a:rPr lang="ko-KR" altLang="en-US" sz="600" b="1" dirty="0"/>
              <a:t>질문 렌즈</a:t>
            </a:r>
            <a:r>
              <a:rPr lang="en-US" altLang="ko-KR" sz="600" b="1" dirty="0"/>
              <a:t>)</a:t>
            </a:r>
            <a:endParaRPr lang="ko-KR" altLang="en-US" sz="600" b="1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2128698" y="3004071"/>
            <a:ext cx="3422839" cy="1369168"/>
          </a:xfrm>
          <a:prstGeom prst="roundRect">
            <a:avLst>
              <a:gd name="adj" fmla="val 4126"/>
            </a:avLst>
          </a:prstGeom>
          <a:noFill/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3566244" y="2876466"/>
            <a:ext cx="1738357" cy="255209"/>
          </a:xfrm>
          <a:prstGeom prst="roundRect">
            <a:avLst>
              <a:gd name="adj" fmla="val 4126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/>
              <a:t>레벨별</a:t>
            </a:r>
            <a:r>
              <a:rPr lang="ko-KR" altLang="en-US" sz="1050" b="1" dirty="0"/>
              <a:t> 추천 도서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1557199" y="3907116"/>
            <a:ext cx="530139" cy="404062"/>
            <a:chOff x="2700338" y="4108091"/>
            <a:chExt cx="530139" cy="404062"/>
          </a:xfrm>
        </p:grpSpPr>
        <p:sp>
          <p:nvSpPr>
            <p:cNvPr id="48" name="타원 47"/>
            <p:cNvSpPr/>
            <p:nvPr/>
          </p:nvSpPr>
          <p:spPr>
            <a:xfrm>
              <a:off x="2700338" y="4108091"/>
              <a:ext cx="409575" cy="404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00338" y="4169782"/>
              <a:ext cx="5301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/>
                <a:t>30P</a:t>
              </a:r>
              <a:endParaRPr lang="ko-KR" altLang="en-US" sz="1100" b="1" dirty="0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987142" y="3937590"/>
            <a:ext cx="530139" cy="327626"/>
            <a:chOff x="2700338" y="4123328"/>
            <a:chExt cx="530139" cy="327626"/>
          </a:xfrm>
        </p:grpSpPr>
        <p:sp>
          <p:nvSpPr>
            <p:cNvPr id="51" name="타원 50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700338" y="4169782"/>
              <a:ext cx="5301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/>
                <a:t>20P</a:t>
              </a:r>
              <a:endParaRPr lang="ko-KR" altLang="en-US" sz="900" b="1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995880" y="3822058"/>
            <a:ext cx="530139" cy="327626"/>
            <a:chOff x="2700338" y="4123328"/>
            <a:chExt cx="530139" cy="327626"/>
          </a:xfrm>
        </p:grpSpPr>
        <p:sp>
          <p:nvSpPr>
            <p:cNvPr id="54" name="타원 53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700338" y="4169782"/>
              <a:ext cx="5301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/>
                <a:t>15P</a:t>
              </a:r>
              <a:endParaRPr lang="ko-KR" altLang="en-US" sz="900" b="1" dirty="0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110313" y="3829633"/>
            <a:ext cx="530139" cy="327626"/>
            <a:chOff x="2700338" y="4123328"/>
            <a:chExt cx="530139" cy="327626"/>
          </a:xfrm>
        </p:grpSpPr>
        <p:sp>
          <p:nvSpPr>
            <p:cNvPr id="57" name="타원 56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700338" y="4169782"/>
              <a:ext cx="5301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/>
                <a:t>17P</a:t>
              </a:r>
              <a:endParaRPr lang="ko-KR" altLang="en-US" sz="900" b="1" dirty="0"/>
            </a:p>
          </p:txBody>
        </p:sp>
      </p:grpSp>
      <p:sp>
        <p:nvSpPr>
          <p:cNvPr id="61" name="모서리가 둥근 직사각형 60"/>
          <p:cNvSpPr/>
          <p:nvPr/>
        </p:nvSpPr>
        <p:spPr>
          <a:xfrm>
            <a:off x="4201574" y="4867757"/>
            <a:ext cx="1261047" cy="1338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4223817" y="4865773"/>
            <a:ext cx="274440" cy="13388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4465392" y="4836181"/>
            <a:ext cx="223040" cy="201502"/>
          </a:xfrm>
          <a:prstGeom prst="roundRect">
            <a:avLst>
              <a:gd name="adj" fmla="val 4024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/>
          </a:p>
        </p:txBody>
      </p:sp>
      <p:sp>
        <p:nvSpPr>
          <p:cNvPr id="64" name="직사각형 63"/>
          <p:cNvSpPr/>
          <p:nvPr/>
        </p:nvSpPr>
        <p:spPr>
          <a:xfrm>
            <a:off x="4392863" y="4824993"/>
            <a:ext cx="39305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13%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47699" y="4669134"/>
            <a:ext cx="5212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Lv.3</a:t>
            </a:r>
            <a:endParaRPr lang="ko-KR" altLang="en-US" sz="8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5216852" y="4681168"/>
            <a:ext cx="5212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Lv.4</a:t>
            </a:r>
            <a:endParaRPr lang="ko-KR" altLang="en-US" sz="800" b="1" dirty="0"/>
          </a:p>
        </p:txBody>
      </p:sp>
      <p:sp>
        <p:nvSpPr>
          <p:cNvPr id="70" name="Rectangle 1">
            <a:extLst>
              <a:ext uri="{FF2B5EF4-FFF2-40B4-BE49-F238E27FC236}">
                <a16:creationId xmlns:a16="http://schemas.microsoft.com/office/drawing/2014/main" id="{645D2794-87C1-671C-AA43-9DDA8C1A0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7128" y="5026317"/>
            <a:ext cx="112977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 </a:t>
            </a:r>
            <a:endParaRPr kumimoji="0" lang="en-US" altLang="ko-KR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Rectangle 1">
            <a:extLst>
              <a:ext uri="{FF2B5EF4-FFF2-40B4-BE49-F238E27FC236}">
                <a16:creationId xmlns:a16="http://schemas.microsoft.com/office/drawing/2014/main" id="{645D2794-87C1-671C-AA43-9DDA8C1A0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8985" y="5019594"/>
            <a:ext cx="112977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 </a:t>
            </a:r>
            <a:endParaRPr kumimoji="0" lang="en-US" altLang="ko-KR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080858" y="4505596"/>
            <a:ext cx="18775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u="sng"/>
              <a:t>나의 독서 레벨</a:t>
            </a: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1660" y="2002375"/>
            <a:ext cx="5207604" cy="3243189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5738134" y="2245820"/>
            <a:ext cx="5060183" cy="2999744"/>
          </a:xfrm>
          <a:prstGeom prst="rect">
            <a:avLst/>
          </a:prstGeom>
          <a:solidFill>
            <a:srgbClr val="F9E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7051350" y="2021041"/>
            <a:ext cx="460984" cy="200055"/>
          </a:xfrm>
          <a:prstGeom prst="rect">
            <a:avLst/>
          </a:prstGeom>
          <a:solidFill>
            <a:srgbClr val="F9E8EE"/>
          </a:solidFill>
        </p:spPr>
        <p:txBody>
          <a:bodyPr wrap="square" rtlCol="0">
            <a:spAutoFit/>
          </a:bodyPr>
          <a:lstStyle/>
          <a:p>
            <a:r>
              <a:rPr lang="en-US" altLang="ko-KR" sz="700" b="1" dirty="0"/>
              <a:t>K-RS</a:t>
            </a:r>
            <a:endParaRPr lang="ko-KR" altLang="en-US" sz="700" b="1" dirty="0"/>
          </a:p>
        </p:txBody>
      </p:sp>
      <p:sp>
        <p:nvSpPr>
          <p:cNvPr id="77" name="직사각형 76"/>
          <p:cNvSpPr/>
          <p:nvPr/>
        </p:nvSpPr>
        <p:spPr>
          <a:xfrm>
            <a:off x="8383085" y="2008877"/>
            <a:ext cx="1270047" cy="236942"/>
          </a:xfrm>
          <a:prstGeom prst="rect">
            <a:avLst/>
          </a:prstGeom>
          <a:solidFill>
            <a:srgbClr val="F9E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7485460" y="2031462"/>
            <a:ext cx="961541" cy="200055"/>
          </a:xfrm>
          <a:prstGeom prst="rect">
            <a:avLst/>
          </a:prstGeom>
          <a:solidFill>
            <a:srgbClr val="F9E8EE"/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/>
                </a:solidFill>
              </a:rPr>
              <a:t>라이브러리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5699935" y="2352267"/>
            <a:ext cx="5098382" cy="273994"/>
          </a:xfrm>
          <a:prstGeom prst="roundRect">
            <a:avLst>
              <a:gd name="adj" fmla="val 31837"/>
            </a:avLst>
          </a:prstGeom>
          <a:solidFill>
            <a:srgbClr val="C0DD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Pre-K1   K1-1   K1-2   K2-1   </a:t>
            </a:r>
            <a:r>
              <a:rPr lang="en-US" altLang="ko-KR" sz="900" dirty="0">
                <a:solidFill>
                  <a:schemeClr val="tx1"/>
                </a:solidFill>
              </a:rPr>
              <a:t>K2-2                K3-2  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K4-1  K4-2  K5-1  K5-2  K6-1  K6-2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7826896" y="2270974"/>
            <a:ext cx="489477" cy="402988"/>
          </a:xfrm>
          <a:prstGeom prst="roundRect">
            <a:avLst>
              <a:gd name="adj" fmla="val 263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7851778" y="2270974"/>
            <a:ext cx="43747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b="1" dirty="0">
                <a:solidFill>
                  <a:schemeClr val="bg1"/>
                </a:solidFill>
              </a:rPr>
              <a:t>내 레벨</a:t>
            </a:r>
            <a:endParaRPr lang="en-US" altLang="ko-KR" sz="500" b="1" dirty="0">
              <a:solidFill>
                <a:schemeClr val="bg1"/>
              </a:solidFill>
            </a:endParaRPr>
          </a:p>
          <a:p>
            <a:pPr algn="ctr"/>
            <a:endParaRPr lang="en-US" altLang="ko-KR" sz="3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K3-1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5699935" y="2690584"/>
            <a:ext cx="252078" cy="252078"/>
            <a:chOff x="9109841" y="1388107"/>
            <a:chExt cx="252078" cy="252078"/>
          </a:xfrm>
        </p:grpSpPr>
        <p:sp>
          <p:nvSpPr>
            <p:cNvPr id="86" name="타원 85"/>
            <p:cNvSpPr/>
            <p:nvPr/>
          </p:nvSpPr>
          <p:spPr>
            <a:xfrm>
              <a:off x="9109841" y="1388107"/>
              <a:ext cx="252078" cy="25207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97326">
                          <a14:foregroundMark x1="40642" y1="51864" x2="40642" y2="51864"/>
                          <a14:foregroundMark x1="21925" y1="20339" x2="21925" y2="20339"/>
                          <a14:foregroundMark x1="71123" y1="85085" x2="71123" y2="85085"/>
                          <a14:backgroundMark x1="39305" y1="6441" x2="39305" y2="644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144752" y="1430231"/>
              <a:ext cx="182256" cy="143758"/>
            </a:xfrm>
            <a:prstGeom prst="rect">
              <a:avLst/>
            </a:prstGeom>
          </p:spPr>
        </p:pic>
      </p:grpSp>
      <p:sp>
        <p:nvSpPr>
          <p:cNvPr id="87" name="모서리가 둥근 직사각형 86"/>
          <p:cNvSpPr/>
          <p:nvPr/>
        </p:nvSpPr>
        <p:spPr>
          <a:xfrm>
            <a:off x="5990978" y="2738333"/>
            <a:ext cx="1589458" cy="14375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/>
                </a:solidFill>
              </a:rPr>
              <a:t>K3-1 &gt; </a:t>
            </a:r>
            <a:r>
              <a:rPr lang="ko-KR" altLang="en-US" sz="800" b="1" dirty="0">
                <a:solidFill>
                  <a:schemeClr val="tx1"/>
                </a:solidFill>
              </a:rPr>
              <a:t>수학영역 </a:t>
            </a:r>
            <a:r>
              <a:rPr lang="en-US" altLang="ko-KR" sz="800" b="1" dirty="0">
                <a:solidFill>
                  <a:schemeClr val="tx1"/>
                </a:solidFill>
              </a:rPr>
              <a:t>&gt; </a:t>
            </a:r>
            <a:r>
              <a:rPr lang="ko-KR" altLang="en-US" sz="800" b="1" dirty="0">
                <a:solidFill>
                  <a:schemeClr val="tx1"/>
                </a:solidFill>
              </a:rPr>
              <a:t>도서</a:t>
            </a:r>
          </a:p>
        </p:txBody>
      </p:sp>
      <p:grpSp>
        <p:nvGrpSpPr>
          <p:cNvPr id="111" name="그룹 110"/>
          <p:cNvGrpSpPr/>
          <p:nvPr/>
        </p:nvGrpSpPr>
        <p:grpSpPr>
          <a:xfrm>
            <a:off x="5727655" y="2972144"/>
            <a:ext cx="4987534" cy="2065539"/>
            <a:chOff x="284794" y="2380245"/>
            <a:chExt cx="7095998" cy="3492966"/>
          </a:xfrm>
        </p:grpSpPr>
        <p:pic>
          <p:nvPicPr>
            <p:cNvPr id="93" name="그림 92" descr="텍스트, 만화 영화, 소설, 그래픽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FAB336B-7514-D29D-492C-CDFEABED9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70454" y="2390309"/>
              <a:ext cx="4855584" cy="1296144"/>
            </a:xfrm>
            <a:prstGeom prst="rect">
              <a:avLst/>
            </a:prstGeom>
          </p:spPr>
        </p:pic>
        <p:pic>
          <p:nvPicPr>
            <p:cNvPr id="94" name="그림 93" descr="텍스트, 만화 영화, 책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195D2A5-E484-3B88-163F-44453AA60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4794" y="2380245"/>
              <a:ext cx="2200999" cy="1296144"/>
            </a:xfrm>
            <a:prstGeom prst="rect">
              <a:avLst/>
            </a:prstGeom>
          </p:spPr>
        </p:pic>
        <p:pic>
          <p:nvPicPr>
            <p:cNvPr id="95" name="그림 94" descr="텍스트, 만화 영화, 소설, 그래픽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4A2797D-DC52-F5F9-7D1D-0F7E90CE8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25208" y="4131512"/>
              <a:ext cx="4855584" cy="1296144"/>
            </a:xfrm>
            <a:prstGeom prst="rect">
              <a:avLst/>
            </a:prstGeom>
          </p:spPr>
        </p:pic>
        <p:pic>
          <p:nvPicPr>
            <p:cNvPr id="96" name="그림 95" descr="텍스트, 만화 영화, 책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4E3E542-44BB-A956-A162-D5271325C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8667" y="4131512"/>
              <a:ext cx="2200999" cy="1296144"/>
            </a:xfrm>
            <a:prstGeom prst="rect">
              <a:avLst/>
            </a:prstGeom>
          </p:spPr>
        </p:pic>
        <p:pic>
          <p:nvPicPr>
            <p:cNvPr id="97" name="그림 96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99E1BF6-8583-E8F3-2D74-2506F0E75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314175" y="3742811"/>
              <a:ext cx="821946" cy="310603"/>
            </a:xfrm>
            <a:prstGeom prst="rect">
              <a:avLst/>
            </a:prstGeom>
          </p:spPr>
        </p:pic>
        <p:pic>
          <p:nvPicPr>
            <p:cNvPr id="98" name="그림 97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EB10DDA-AD1C-5F8F-CA87-615CCCEAA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1415355" y="3756441"/>
              <a:ext cx="821946" cy="310603"/>
            </a:xfrm>
            <a:prstGeom prst="rect">
              <a:avLst/>
            </a:prstGeom>
          </p:spPr>
        </p:pic>
        <p:pic>
          <p:nvPicPr>
            <p:cNvPr id="99" name="그림 98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B2883EC-D11D-A20F-48F8-633471578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2496998" y="3754184"/>
              <a:ext cx="821946" cy="310603"/>
            </a:xfrm>
            <a:prstGeom prst="rect">
              <a:avLst/>
            </a:prstGeom>
          </p:spPr>
        </p:pic>
        <p:pic>
          <p:nvPicPr>
            <p:cNvPr id="100" name="그림 99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1618821-8ECB-E31E-18AE-F49C604A7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3520846" y="3737874"/>
              <a:ext cx="821946" cy="310603"/>
            </a:xfrm>
            <a:prstGeom prst="rect">
              <a:avLst/>
            </a:prstGeom>
          </p:spPr>
        </p:pic>
        <p:pic>
          <p:nvPicPr>
            <p:cNvPr id="101" name="그림 100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8801014-E3E3-95D0-27CD-394963FB0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4546904" y="3737873"/>
              <a:ext cx="821946" cy="310603"/>
            </a:xfrm>
            <a:prstGeom prst="rect">
              <a:avLst/>
            </a:prstGeom>
          </p:spPr>
        </p:pic>
        <p:pic>
          <p:nvPicPr>
            <p:cNvPr id="102" name="그림 101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B0BB8DF-6ED1-F818-C01F-C72E52F6E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5592296" y="3702088"/>
              <a:ext cx="821946" cy="310603"/>
            </a:xfrm>
            <a:prstGeom prst="rect">
              <a:avLst/>
            </a:prstGeom>
          </p:spPr>
        </p:pic>
        <p:pic>
          <p:nvPicPr>
            <p:cNvPr id="103" name="그림 102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5B8B493-4AB9-0BCD-56A5-067FB22F8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6498732" y="3713037"/>
              <a:ext cx="821946" cy="310603"/>
            </a:xfrm>
            <a:prstGeom prst="rect">
              <a:avLst/>
            </a:prstGeom>
          </p:spPr>
        </p:pic>
        <p:pic>
          <p:nvPicPr>
            <p:cNvPr id="104" name="그림 103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C5212F8-2692-C86C-3BA6-5E2ED10F6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416496" y="5562608"/>
              <a:ext cx="821946" cy="310603"/>
            </a:xfrm>
            <a:prstGeom prst="rect">
              <a:avLst/>
            </a:prstGeom>
          </p:spPr>
        </p:pic>
        <p:pic>
          <p:nvPicPr>
            <p:cNvPr id="105" name="그림 104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A657097-035E-5A9F-D35A-9C4F618BC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1548208" y="5562608"/>
              <a:ext cx="821946" cy="310603"/>
            </a:xfrm>
            <a:prstGeom prst="rect">
              <a:avLst/>
            </a:prstGeom>
          </p:spPr>
        </p:pic>
        <p:pic>
          <p:nvPicPr>
            <p:cNvPr id="106" name="그림 105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B3FB7DC-42B8-205A-3856-58CAAC521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2542605" y="5535528"/>
              <a:ext cx="821946" cy="310603"/>
            </a:xfrm>
            <a:prstGeom prst="rect">
              <a:avLst/>
            </a:prstGeom>
          </p:spPr>
        </p:pic>
        <p:pic>
          <p:nvPicPr>
            <p:cNvPr id="107" name="그림 106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A8E7467-E82F-51DC-9BB6-C66EC104B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3662257" y="5562608"/>
              <a:ext cx="821946" cy="310603"/>
            </a:xfrm>
            <a:prstGeom prst="rect">
              <a:avLst/>
            </a:prstGeom>
          </p:spPr>
        </p:pic>
        <p:pic>
          <p:nvPicPr>
            <p:cNvPr id="108" name="그림 107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56CF6F7-32A1-E20E-E07C-890320CF9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4676138" y="5546477"/>
              <a:ext cx="821946" cy="310603"/>
            </a:xfrm>
            <a:prstGeom prst="rect">
              <a:avLst/>
            </a:prstGeom>
          </p:spPr>
        </p:pic>
        <p:pic>
          <p:nvPicPr>
            <p:cNvPr id="109" name="그림 108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6377567-187F-0985-8F28-F1776468A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5711358" y="5546476"/>
              <a:ext cx="821946" cy="310603"/>
            </a:xfrm>
            <a:prstGeom prst="rect">
              <a:avLst/>
            </a:prstGeom>
          </p:spPr>
        </p:pic>
        <p:pic>
          <p:nvPicPr>
            <p:cNvPr id="110" name="그림 109" descr="스크린샷, 텍스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853F4E8-922C-A684-811C-5FA525A4A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94" b="97680" l="27342" r="96040">
                          <a14:foregroundMark x1="39299" y1="50773" x2="39299" y2="50773"/>
                          <a14:foregroundMark x1="77152" y1="50773" x2="76161" y2="27062"/>
                          <a14:foregroundMark x1="91089" y1="57474" x2="91089" y2="57474"/>
                          <a14:foregroundMark x1="91089" y1="47165" x2="91089" y2="47165"/>
                          <a14:foregroundMark x1="84082" y1="47165" x2="84082" y2="47165"/>
                          <a14:foregroundMark x1="84082" y1="47165" x2="84082" y2="47165"/>
                          <a14:foregroundMark x1="88119" y1="47165" x2="88119" y2="47165"/>
                          <a14:foregroundMark x1="76161" y1="37113" x2="76161" y2="37113"/>
                          <a14:foregroundMark x1="84082" y1="40464" x2="84082" y2="40464"/>
                          <a14:foregroundMark x1="84082" y1="40464" x2="84082" y2="40464"/>
                          <a14:foregroundMark x1="94059" y1="37113" x2="94059" y2="37113"/>
                          <a14:foregroundMark x1="94059" y1="37113" x2="94059" y2="37113"/>
                          <a14:foregroundMark x1="90099" y1="33763" x2="90099" y2="33763"/>
                          <a14:foregroundMark x1="85072" y1="40464" x2="85072" y2="40464"/>
                          <a14:foregroundMark x1="85072" y1="33763" x2="85072" y2="33763"/>
                          <a14:foregroundMark x1="85072" y1="33763" x2="85072" y2="33763"/>
                          <a14:foregroundMark x1="88119" y1="64175" x2="88119" y2="64175"/>
                          <a14:foregroundMark x1="88119" y1="64175" x2="90099" y2="84278"/>
                          <a14:foregroundMark x1="90099" y1="94588" x2="90099" y2="94588"/>
                          <a14:foregroundMark x1="89109" y1="64175" x2="89109" y2="64175"/>
                          <a14:foregroundMark x1="88119" y1="60825" x2="79132" y2="74227"/>
                          <a14:foregroundMark x1="68165" y1="90979" x2="68165" y2="90979"/>
                          <a14:foregroundMark x1="87129" y1="64175" x2="87129" y2="64175"/>
                          <a14:foregroundMark x1="92079" y1="60825" x2="92079" y2="60825"/>
                          <a14:foregroundMark x1="92079" y1="20361" x2="92079" y2="20361"/>
                          <a14:foregroundMark x1="85072" y1="23711" x2="85072" y2="23711"/>
                          <a14:foregroundMark x1="78142" y1="37113" x2="78142" y2="37113"/>
                          <a14:foregroundMark x1="85072" y1="84278" x2="85072" y2="84278"/>
                          <a14:foregroundMark x1="95050" y1="97938" x2="95050" y2="97938"/>
                          <a14:foregroundMark x1="96040" y1="90979" x2="96040" y2="90979"/>
                        </a14:backgroundRemoval>
                      </a14:imgEffect>
                    </a14:imgLayer>
                  </a14:imgProps>
                </a:ext>
              </a:extLst>
            </a:blip>
            <a:srcRect l="19396" t="-3074"/>
            <a:stretch>
              <a:fillRect/>
            </a:stretch>
          </p:blipFill>
          <p:spPr>
            <a:xfrm>
              <a:off x="6546075" y="5537432"/>
              <a:ext cx="821946" cy="310603"/>
            </a:xfrm>
            <a:prstGeom prst="rect">
              <a:avLst/>
            </a:prstGeom>
          </p:spPr>
        </p:pic>
      </p:grpSp>
      <p:grpSp>
        <p:nvGrpSpPr>
          <p:cNvPr id="112" name="그룹 111"/>
          <p:cNvGrpSpPr/>
          <p:nvPr/>
        </p:nvGrpSpPr>
        <p:grpSpPr>
          <a:xfrm>
            <a:off x="6221264" y="3510812"/>
            <a:ext cx="417011" cy="257713"/>
            <a:chOff x="2677691" y="4123328"/>
            <a:chExt cx="530139" cy="327626"/>
          </a:xfrm>
        </p:grpSpPr>
        <p:sp>
          <p:nvSpPr>
            <p:cNvPr id="113" name="타원 112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677691" y="4166647"/>
              <a:ext cx="53013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15P</a:t>
              </a:r>
              <a:endParaRPr lang="ko-KR" altLang="en-US" sz="600" b="1" dirty="0"/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6976328" y="3513971"/>
            <a:ext cx="417011" cy="257713"/>
            <a:chOff x="2677691" y="4123328"/>
            <a:chExt cx="530139" cy="327626"/>
          </a:xfrm>
        </p:grpSpPr>
        <p:sp>
          <p:nvSpPr>
            <p:cNvPr id="116" name="타원 115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77691" y="4166647"/>
              <a:ext cx="530139" cy="23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10P</a:t>
              </a:r>
              <a:endParaRPr lang="ko-KR" altLang="en-US" sz="600" b="1" dirty="0"/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7698829" y="3521846"/>
            <a:ext cx="417011" cy="257713"/>
            <a:chOff x="2677691" y="4123328"/>
            <a:chExt cx="530139" cy="327626"/>
          </a:xfrm>
        </p:grpSpPr>
        <p:sp>
          <p:nvSpPr>
            <p:cNvPr id="119" name="타원 118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677691" y="4166647"/>
              <a:ext cx="53013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15P</a:t>
              </a:r>
              <a:endParaRPr lang="ko-KR" altLang="en-US" sz="600" b="1" dirty="0"/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8453893" y="3525005"/>
            <a:ext cx="417011" cy="257713"/>
            <a:chOff x="2677691" y="4123328"/>
            <a:chExt cx="530139" cy="327626"/>
          </a:xfrm>
        </p:grpSpPr>
        <p:sp>
          <p:nvSpPr>
            <p:cNvPr id="122" name="타원 121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2677691" y="4166647"/>
              <a:ext cx="530139" cy="23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10P</a:t>
              </a:r>
              <a:endParaRPr lang="ko-KR" altLang="en-US" sz="600" b="1" dirty="0"/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9179241" y="3502605"/>
            <a:ext cx="417011" cy="257713"/>
            <a:chOff x="2677691" y="4123328"/>
            <a:chExt cx="530139" cy="327626"/>
          </a:xfrm>
        </p:grpSpPr>
        <p:sp>
          <p:nvSpPr>
            <p:cNvPr id="125" name="타원 124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2677691" y="4166647"/>
              <a:ext cx="53013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15P</a:t>
              </a:r>
              <a:endParaRPr lang="ko-KR" altLang="en-US" sz="600" b="1" dirty="0"/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9934305" y="3505764"/>
            <a:ext cx="417011" cy="257713"/>
            <a:chOff x="2677691" y="4123328"/>
            <a:chExt cx="530139" cy="327626"/>
          </a:xfrm>
        </p:grpSpPr>
        <p:sp>
          <p:nvSpPr>
            <p:cNvPr id="128" name="타원 127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2677691" y="4166647"/>
              <a:ext cx="530139" cy="23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10P</a:t>
              </a:r>
              <a:endParaRPr lang="ko-KR" altLang="en-US" sz="600" b="1" dirty="0"/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6207388" y="4570209"/>
            <a:ext cx="417011" cy="257713"/>
            <a:chOff x="2677691" y="4123328"/>
            <a:chExt cx="530139" cy="327626"/>
          </a:xfrm>
        </p:grpSpPr>
        <p:sp>
          <p:nvSpPr>
            <p:cNvPr id="131" name="타원 130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677691" y="4166647"/>
              <a:ext cx="53013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15P</a:t>
              </a:r>
              <a:endParaRPr lang="ko-KR" altLang="en-US" sz="600" b="1" dirty="0"/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6962452" y="4573368"/>
            <a:ext cx="417011" cy="257713"/>
            <a:chOff x="2677691" y="4123328"/>
            <a:chExt cx="530139" cy="327626"/>
          </a:xfrm>
        </p:grpSpPr>
        <p:sp>
          <p:nvSpPr>
            <p:cNvPr id="134" name="타원 133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677691" y="4166647"/>
              <a:ext cx="530139" cy="23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10P</a:t>
              </a:r>
              <a:endParaRPr lang="ko-KR" altLang="en-US" sz="600" b="1" dirty="0"/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7684953" y="4581243"/>
            <a:ext cx="417011" cy="257713"/>
            <a:chOff x="2677691" y="4123328"/>
            <a:chExt cx="530139" cy="327626"/>
          </a:xfrm>
        </p:grpSpPr>
        <p:sp>
          <p:nvSpPr>
            <p:cNvPr id="137" name="타원 136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2677691" y="4166647"/>
              <a:ext cx="53013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15P</a:t>
              </a:r>
              <a:endParaRPr lang="ko-KR" altLang="en-US" sz="600" b="1" dirty="0"/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8440017" y="4584402"/>
            <a:ext cx="417011" cy="257713"/>
            <a:chOff x="2677691" y="4123328"/>
            <a:chExt cx="530139" cy="327626"/>
          </a:xfrm>
        </p:grpSpPr>
        <p:sp>
          <p:nvSpPr>
            <p:cNvPr id="140" name="타원 139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677691" y="4166647"/>
              <a:ext cx="530139" cy="23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10P</a:t>
              </a:r>
              <a:endParaRPr lang="ko-KR" altLang="en-US" sz="600" b="1" dirty="0"/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9165365" y="4562002"/>
            <a:ext cx="417011" cy="257713"/>
            <a:chOff x="2677691" y="4123328"/>
            <a:chExt cx="530139" cy="327626"/>
          </a:xfrm>
        </p:grpSpPr>
        <p:sp>
          <p:nvSpPr>
            <p:cNvPr id="143" name="타원 142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677691" y="4166647"/>
              <a:ext cx="53013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15P</a:t>
              </a:r>
              <a:endParaRPr lang="ko-KR" altLang="en-US" sz="600" b="1" dirty="0"/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9920429" y="4565161"/>
            <a:ext cx="417011" cy="257713"/>
            <a:chOff x="2677691" y="4123328"/>
            <a:chExt cx="530139" cy="327626"/>
          </a:xfrm>
        </p:grpSpPr>
        <p:sp>
          <p:nvSpPr>
            <p:cNvPr id="146" name="타원 145"/>
            <p:cNvSpPr/>
            <p:nvPr/>
          </p:nvSpPr>
          <p:spPr>
            <a:xfrm>
              <a:off x="2720550" y="4123328"/>
              <a:ext cx="332096" cy="3276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677691" y="4166647"/>
              <a:ext cx="530139" cy="23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/>
                <a:t>10P</a:t>
              </a:r>
              <a:endParaRPr lang="ko-KR" altLang="en-US" sz="600" b="1" dirty="0"/>
            </a:p>
          </p:txBody>
        </p:sp>
      </p:grpSp>
      <p:pic>
        <p:nvPicPr>
          <p:cNvPr id="193" name="그림 19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9064" y="4459210"/>
            <a:ext cx="450264" cy="368073"/>
          </a:xfrm>
          <a:prstGeom prst="rect">
            <a:avLst/>
          </a:prstGeom>
        </p:spPr>
      </p:pic>
      <p:pic>
        <p:nvPicPr>
          <p:cNvPr id="194" name="그림 19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30096" y="4464192"/>
            <a:ext cx="442468" cy="365211"/>
          </a:xfrm>
          <a:prstGeom prst="rect">
            <a:avLst/>
          </a:prstGeom>
        </p:spPr>
      </p:pic>
      <p:pic>
        <p:nvPicPr>
          <p:cNvPr id="195" name="그림 19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60040" y="4438976"/>
            <a:ext cx="392362" cy="378199"/>
          </a:xfrm>
          <a:prstGeom prst="rect">
            <a:avLst/>
          </a:prstGeom>
        </p:spPr>
      </p:pic>
      <p:sp>
        <p:nvSpPr>
          <p:cNvPr id="196" name="직사각형 195"/>
          <p:cNvSpPr/>
          <p:nvPr/>
        </p:nvSpPr>
        <p:spPr>
          <a:xfrm>
            <a:off x="415636" y="5307663"/>
            <a:ext cx="11020302" cy="133880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/>
          <p:cNvSpPr txBox="1"/>
          <p:nvPr/>
        </p:nvSpPr>
        <p:spPr>
          <a:xfrm>
            <a:off x="538037" y="5390109"/>
            <a:ext cx="89200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기존 회원의 경우 </a:t>
            </a:r>
            <a:r>
              <a:rPr lang="en-US" altLang="ko-KR" sz="1100" dirty="0">
                <a:latin typeface="+mn-ea"/>
              </a:rPr>
              <a:t>K-RS </a:t>
            </a:r>
            <a:r>
              <a:rPr lang="ko-KR" altLang="en-US" sz="1100" dirty="0" err="1">
                <a:latin typeface="+mn-ea"/>
              </a:rPr>
              <a:t>체험신청을</a:t>
            </a:r>
            <a:r>
              <a:rPr lang="ko-KR" altLang="en-US" sz="1100" dirty="0">
                <a:latin typeface="+mn-ea"/>
              </a:rPr>
              <a:t> 통해 서비스 미리 체험 가능</a:t>
            </a:r>
            <a:r>
              <a:rPr lang="en-US" altLang="ko-KR" sz="1100" dirty="0">
                <a:latin typeface="+mn-ea"/>
              </a:rPr>
              <a:t>(1</a:t>
            </a:r>
            <a:r>
              <a:rPr lang="ko-KR" altLang="en-US" sz="1100" dirty="0">
                <a:latin typeface="+mn-ea"/>
              </a:rPr>
              <a:t>주일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K-RS </a:t>
            </a:r>
            <a:r>
              <a:rPr lang="ko-KR" altLang="en-US" sz="1100" dirty="0" err="1">
                <a:latin typeface="+mn-ea"/>
              </a:rPr>
              <a:t>런처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플랫폼</a:t>
            </a:r>
            <a:r>
              <a:rPr lang="en-US" altLang="ko-KR" sz="1100" dirty="0">
                <a:latin typeface="+mn-ea"/>
              </a:rPr>
              <a:t>) : </a:t>
            </a:r>
            <a:r>
              <a:rPr lang="ko-KR" altLang="en-US" sz="1100" dirty="0">
                <a:latin typeface="+mn-ea"/>
              </a:rPr>
              <a:t>진단을 통해 받은 지정 레벨에 따라 단계 </a:t>
            </a:r>
            <a:r>
              <a:rPr lang="en-US" altLang="ko-KR" sz="1100" dirty="0">
                <a:latin typeface="+mn-ea"/>
              </a:rPr>
              <a:t>1</a:t>
            </a:r>
            <a:r>
              <a:rPr lang="ko-KR" altLang="en-US" sz="1100" dirty="0">
                <a:latin typeface="+mn-ea"/>
              </a:rPr>
              <a:t>호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체험 가능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자녀번호</a:t>
            </a:r>
            <a:r>
              <a:rPr lang="ko-KR" altLang="en-US" sz="1100" dirty="0">
                <a:latin typeface="+mn-ea"/>
              </a:rPr>
              <a:t> 당 </a:t>
            </a:r>
            <a:r>
              <a:rPr lang="en-US" altLang="ko-KR" sz="1100" dirty="0">
                <a:latin typeface="+mn-ea"/>
              </a:rPr>
              <a:t>1</a:t>
            </a:r>
            <a:r>
              <a:rPr lang="ko-KR" altLang="en-US" sz="1100" dirty="0">
                <a:latin typeface="+mn-ea"/>
              </a:rPr>
              <a:t>회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한정</a:t>
            </a:r>
            <a:r>
              <a:rPr lang="en-US" altLang="ko-KR" sz="1100" dirty="0">
                <a:latin typeface="+mn-ea"/>
              </a:rPr>
              <a:t>) * AI</a:t>
            </a:r>
            <a:r>
              <a:rPr lang="ko-KR" altLang="en-US" sz="1100" dirty="0" err="1">
                <a:latin typeface="+mn-ea"/>
              </a:rPr>
              <a:t>독서튜터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 err="1">
                <a:latin typeface="+mn-ea"/>
              </a:rPr>
              <a:t>다람이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 기능은 제외</a:t>
            </a:r>
            <a:endParaRPr lang="en-US" altLang="ko-KR" sz="11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라이브러리 </a:t>
            </a:r>
            <a:r>
              <a:rPr lang="en-US" altLang="ko-KR" sz="1100" dirty="0">
                <a:latin typeface="+mn-ea"/>
              </a:rPr>
              <a:t>:</a:t>
            </a:r>
            <a:r>
              <a:rPr lang="ko-KR" altLang="en-US" sz="1100" dirty="0">
                <a:latin typeface="+mn-ea"/>
              </a:rPr>
              <a:t> 내 레벨 </a:t>
            </a:r>
            <a:r>
              <a:rPr lang="en-US" altLang="ko-KR" sz="1100" dirty="0">
                <a:latin typeface="+mn-ea"/>
              </a:rPr>
              <a:t>±1</a:t>
            </a:r>
            <a:r>
              <a:rPr lang="ko-KR" altLang="en-US" sz="1100" dirty="0">
                <a:latin typeface="+mn-ea"/>
              </a:rPr>
              <a:t>레벨 도서 목록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및 독서 스킬 도구 노출</a:t>
            </a:r>
            <a:endParaRPr lang="en-US" altLang="ko-KR" sz="11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latin typeface="+mn-ea"/>
              </a:rPr>
              <a:t>체험판으로</a:t>
            </a:r>
            <a:r>
              <a:rPr lang="ko-KR" altLang="en-US" sz="1100" dirty="0">
                <a:latin typeface="+mn-ea"/>
              </a:rPr>
              <a:t> 저장된 정보는 실제 </a:t>
            </a:r>
            <a:r>
              <a:rPr lang="en-US" altLang="ko-KR" sz="1100" dirty="0">
                <a:latin typeface="+mn-ea"/>
              </a:rPr>
              <a:t>K-RS </a:t>
            </a:r>
            <a:r>
              <a:rPr lang="ko-KR" altLang="en-US" sz="1100" dirty="0">
                <a:latin typeface="+mn-ea"/>
              </a:rPr>
              <a:t>프로그램 가입 시 </a:t>
            </a:r>
            <a:r>
              <a:rPr lang="ko-KR" altLang="en-US" sz="1100" dirty="0" err="1">
                <a:latin typeface="+mn-ea"/>
              </a:rPr>
              <a:t>연동되어야</a:t>
            </a:r>
            <a:r>
              <a:rPr lang="ko-KR" altLang="en-US" sz="1100" dirty="0">
                <a:latin typeface="+mn-ea"/>
              </a:rPr>
              <a:t> 함</a:t>
            </a:r>
          </a:p>
        </p:txBody>
      </p:sp>
      <p:pic>
        <p:nvPicPr>
          <p:cNvPr id="211" name="그림 210"/>
          <p:cNvPicPr>
            <a:picLocks noChangeAspect="1"/>
          </p:cNvPicPr>
          <p:nvPr/>
        </p:nvPicPr>
        <p:blipFill rotWithShape="1">
          <a:blip r:embed="rId18"/>
          <a:srcRect r="7135"/>
          <a:stretch/>
        </p:blipFill>
        <p:spPr>
          <a:xfrm>
            <a:off x="570764" y="487070"/>
            <a:ext cx="2324839" cy="1433368"/>
          </a:xfrm>
          <a:prstGeom prst="rect">
            <a:avLst/>
          </a:prstGeom>
        </p:spPr>
      </p:pic>
      <p:sp>
        <p:nvSpPr>
          <p:cNvPr id="212" name="오른쪽으로 구부러진 화살표 211"/>
          <p:cNvSpPr/>
          <p:nvPr/>
        </p:nvSpPr>
        <p:spPr>
          <a:xfrm>
            <a:off x="273614" y="1739910"/>
            <a:ext cx="330219" cy="56803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5" name="모서리가 둥근 직사각형 214"/>
          <p:cNvSpPr/>
          <p:nvPr/>
        </p:nvSpPr>
        <p:spPr>
          <a:xfrm>
            <a:off x="3617448" y="2044010"/>
            <a:ext cx="512328" cy="18433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/>
              <a:t>체험판</a:t>
            </a:r>
            <a:endParaRPr lang="ko-KR" altLang="en-US" sz="700" b="1" dirty="0"/>
          </a:p>
        </p:txBody>
      </p:sp>
      <p:sp>
        <p:nvSpPr>
          <p:cNvPr id="216" name="TextBox 215"/>
          <p:cNvSpPr txBox="1"/>
          <p:nvPr/>
        </p:nvSpPr>
        <p:spPr>
          <a:xfrm>
            <a:off x="4119272" y="2034865"/>
            <a:ext cx="10379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u="sng" dirty="0"/>
              <a:t>2026.01.20~27</a:t>
            </a:r>
            <a:endParaRPr lang="ko-KR" altLang="en-US" sz="600" b="1" u="sng" dirty="0"/>
          </a:p>
        </p:txBody>
      </p:sp>
      <p:sp>
        <p:nvSpPr>
          <p:cNvPr id="217" name="모서리가 둥근 직사각형 216"/>
          <p:cNvSpPr/>
          <p:nvPr/>
        </p:nvSpPr>
        <p:spPr>
          <a:xfrm>
            <a:off x="8881111" y="2039401"/>
            <a:ext cx="512328" cy="18433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/>
              <a:t>체험판</a:t>
            </a:r>
            <a:endParaRPr lang="ko-KR" altLang="en-US" sz="700" b="1" dirty="0"/>
          </a:p>
        </p:txBody>
      </p:sp>
      <p:sp>
        <p:nvSpPr>
          <p:cNvPr id="218" name="TextBox 217"/>
          <p:cNvSpPr txBox="1"/>
          <p:nvPr/>
        </p:nvSpPr>
        <p:spPr>
          <a:xfrm>
            <a:off x="9382935" y="2030256"/>
            <a:ext cx="10379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u="sng" dirty="0"/>
              <a:t>2026.01.20~27</a:t>
            </a:r>
            <a:endParaRPr lang="ko-KR" altLang="en-US" sz="600" b="1" u="sng" dirty="0"/>
          </a:p>
        </p:txBody>
      </p:sp>
    </p:spTree>
    <p:extLst>
      <p:ext uri="{BB962C8B-B14F-4D97-AF65-F5344CB8AC3E}">
        <p14:creationId xmlns:p14="http://schemas.microsoft.com/office/powerpoint/2010/main" val="2520552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B1FE59AC43E1442ADAFCB07F0FADF05" ma:contentTypeVersion="3" ma:contentTypeDescription="새 문서를 만듭니다." ma:contentTypeScope="" ma:versionID="76683607cdb8ed2a3a43c5d767deb78f">
  <xsd:schema xmlns:xsd="http://www.w3.org/2001/XMLSchema" xmlns:xs="http://www.w3.org/2001/XMLSchema" xmlns:p="http://schemas.microsoft.com/office/2006/metadata/properties" xmlns:ns2="63d959c9-06c5-4dc9-9867-11aeddbdcfb3" targetNamespace="http://schemas.microsoft.com/office/2006/metadata/properties" ma:root="true" ma:fieldsID="d4228084388ef41050b6a3937e342558" ns2:_="">
    <xsd:import namespace="63d959c9-06c5-4dc9-9867-11aeddbdcf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d959c9-06c5-4dc9-9867-11aeddbdcf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6EF585B-8D76-4AB9-92D3-B69BAB2CA7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d959c9-06c5-4dc9-9867-11aeddbdcf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EAFD5E-D549-4C9C-A485-417B6EF212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8EAA6E-C37B-4D98-BE09-6E0E1768F487}">
  <ds:schemaRefs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1a2767d9-0d19-4f0d-9583-e159f2ab210b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1001</Words>
  <Application>Microsoft Office PowerPoint</Application>
  <PresentationFormat>Widescreen</PresentationFormat>
  <Paragraphs>206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오희현</dc:creator>
  <cp:lastModifiedBy>오희현</cp:lastModifiedBy>
  <cp:revision>22</cp:revision>
  <dcterms:created xsi:type="dcterms:W3CDTF">2026-01-21T04:31:12Z</dcterms:created>
  <dcterms:modified xsi:type="dcterms:W3CDTF">2026-01-28T05:20:18Z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0x0101008B1FE59AC43E1442ADAFCB07F0FADF05</vt:lpwstr>
  </property>
</Properties>
</file>